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92" r:id="rId2"/>
    <p:sldId id="272" r:id="rId3"/>
    <p:sldId id="273" r:id="rId4"/>
    <p:sldId id="274" r:id="rId5"/>
    <p:sldId id="287" r:id="rId6"/>
    <p:sldId id="288" r:id="rId7"/>
    <p:sldId id="276" r:id="rId8"/>
    <p:sldId id="284" r:id="rId9"/>
    <p:sldId id="289" r:id="rId10"/>
    <p:sldId id="285" r:id="rId11"/>
    <p:sldId id="290" r:id="rId12"/>
    <p:sldId id="291" r:id="rId13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80" autoAdjust="0"/>
    <p:restoredTop sz="94665"/>
  </p:normalViewPr>
  <p:slideViewPr>
    <p:cSldViewPr>
      <p:cViewPr varScale="1">
        <p:scale>
          <a:sx n="54" d="100"/>
          <a:sy n="54" d="100"/>
        </p:scale>
        <p:origin x="125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t-BR" dirty="0"/>
              <a:t>População atendida com água e esgoto, no período 95-06, segundo o SNIS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1857338790319499"/>
          <c:y val="0.18817422746627999"/>
          <c:w val="0.85422961963203603"/>
          <c:h val="0.542802878088515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População!$E$41</c:f>
              <c:strCache>
                <c:ptCount val="1"/>
                <c:pt idx="0">
                  <c:v>População total atendida com água (SNIS), em porcentagem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População!$D$42:$D$53</c:f>
              <c:numCache>
                <c:formatCode>General</c:formatCode>
                <c:ptCount val="12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</c:numCache>
            </c:numRef>
          </c:cat>
          <c:val>
            <c:numRef>
              <c:f>População!$E$42:$E$53</c:f>
              <c:numCache>
                <c:formatCode>0%</c:formatCode>
                <c:ptCount val="12"/>
                <c:pt idx="0">
                  <c:v>6.8950274427739697E-2</c:v>
                </c:pt>
                <c:pt idx="1">
                  <c:v>0.36133249572039999</c:v>
                </c:pt>
                <c:pt idx="2">
                  <c:v>0.38896902550673101</c:v>
                </c:pt>
                <c:pt idx="3">
                  <c:v>0.49018104056923401</c:v>
                </c:pt>
                <c:pt idx="4">
                  <c:v>0.49355401789038</c:v>
                </c:pt>
                <c:pt idx="5">
                  <c:v>0.54571900439795995</c:v>
                </c:pt>
                <c:pt idx="6">
                  <c:v>0.57166223275606698</c:v>
                </c:pt>
                <c:pt idx="7">
                  <c:v>0.61473134853809996</c:v>
                </c:pt>
                <c:pt idx="8">
                  <c:v>0.63551098417320995</c:v>
                </c:pt>
                <c:pt idx="9">
                  <c:v>0.66823105370305702</c:v>
                </c:pt>
                <c:pt idx="10">
                  <c:v>0.70054430382825705</c:v>
                </c:pt>
                <c:pt idx="11">
                  <c:v>0.72944924800301303</c:v>
                </c:pt>
              </c:numCache>
            </c:numRef>
          </c:val>
        </c:ser>
        <c:ser>
          <c:idx val="1"/>
          <c:order val="1"/>
          <c:tx>
            <c:strRef>
              <c:f>População!$F$41</c:f>
              <c:strCache>
                <c:ptCount val="1"/>
                <c:pt idx="0">
                  <c:v>População total atendida com esgoto (SNIS), em porcentagem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População!$D$42:$D$53</c:f>
              <c:numCache>
                <c:formatCode>General</c:formatCode>
                <c:ptCount val="12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</c:numCache>
            </c:numRef>
          </c:cat>
          <c:val>
            <c:numRef>
              <c:f>População!$F$42:$F$53</c:f>
              <c:numCache>
                <c:formatCode>0%</c:formatCode>
                <c:ptCount val="12"/>
                <c:pt idx="0">
                  <c:v>5.5685176024711201E-2</c:v>
                </c:pt>
                <c:pt idx="1">
                  <c:v>0.19414488033605701</c:v>
                </c:pt>
                <c:pt idx="2">
                  <c:v>0.22399364485845699</c:v>
                </c:pt>
                <c:pt idx="3">
                  <c:v>0.24629545337854</c:v>
                </c:pt>
                <c:pt idx="4">
                  <c:v>0.28227482430143502</c:v>
                </c:pt>
                <c:pt idx="5">
                  <c:v>0.30636803466118201</c:v>
                </c:pt>
                <c:pt idx="6">
                  <c:v>0.30851436891530398</c:v>
                </c:pt>
                <c:pt idx="7">
                  <c:v>0.31763878365229598</c:v>
                </c:pt>
                <c:pt idx="8">
                  <c:v>0.32432902097131699</c:v>
                </c:pt>
                <c:pt idx="9">
                  <c:v>0.33602133447600802</c:v>
                </c:pt>
                <c:pt idx="10">
                  <c:v>0.35286251707149102</c:v>
                </c:pt>
                <c:pt idx="11">
                  <c:v>0.37008602565537102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23997936"/>
        <c:axId val="223997392"/>
      </c:barChart>
      <c:catAx>
        <c:axId val="22399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3997392"/>
        <c:crosses val="autoZero"/>
        <c:auto val="1"/>
        <c:lblAlgn val="ctr"/>
        <c:lblOffset val="100"/>
        <c:noMultiLvlLbl val="0"/>
      </c:catAx>
      <c:valAx>
        <c:axId val="22399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399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dirty="0"/>
              <a:t>População total</a:t>
            </a:r>
            <a:r>
              <a:rPr lang="pt-BR" baseline="0" dirty="0"/>
              <a:t> atendida com água e Esgotos (06-13), em </a:t>
            </a:r>
            <a:r>
              <a:rPr lang="pt-BR" baseline="0" dirty="0" smtClean="0"/>
              <a:t>porcentagem</a:t>
            </a:r>
            <a:endParaRPr lang="pt-B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População!$B$78</c:f>
              <c:strCache>
                <c:ptCount val="1"/>
                <c:pt idx="0">
                  <c:v>População total atendida com água (SNIS), em porcentagem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População!$A$79:$A$86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numCache>
            </c:numRef>
          </c:cat>
          <c:val>
            <c:numRef>
              <c:f>População!$B$79:$B$86</c:f>
              <c:numCache>
                <c:formatCode>0%</c:formatCode>
                <c:ptCount val="8"/>
                <c:pt idx="0">
                  <c:v>0.72944924800301303</c:v>
                </c:pt>
                <c:pt idx="1">
                  <c:v>0.75956949656919504</c:v>
                </c:pt>
                <c:pt idx="2">
                  <c:v>0.76879288337548801</c:v>
                </c:pt>
                <c:pt idx="3">
                  <c:v>0.77840084146599298</c:v>
                </c:pt>
                <c:pt idx="4">
                  <c:v>0.78080092862602801</c:v>
                </c:pt>
                <c:pt idx="5">
                  <c:v>0.78632275001622198</c:v>
                </c:pt>
                <c:pt idx="6">
                  <c:v>0.801305085723515</c:v>
                </c:pt>
                <c:pt idx="7">
                  <c:v>0.79544971894326999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População!$C$78</c:f>
              <c:strCache>
                <c:ptCount val="1"/>
                <c:pt idx="0">
                  <c:v>População total atendida com esgoto (SNIS), em porcentagem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População!$A$79:$A$86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numCache>
            </c:numRef>
          </c:cat>
          <c:val>
            <c:numRef>
              <c:f>População!$C$79:$C$86</c:f>
              <c:numCache>
                <c:formatCode>0%</c:formatCode>
                <c:ptCount val="8"/>
                <c:pt idx="0">
                  <c:v>0.37008602565537102</c:v>
                </c:pt>
                <c:pt idx="1">
                  <c:v>0.38416299634522</c:v>
                </c:pt>
                <c:pt idx="2">
                  <c:v>0.39259615122847102</c:v>
                </c:pt>
                <c:pt idx="3">
                  <c:v>0.41045637096125198</c:v>
                </c:pt>
                <c:pt idx="4">
                  <c:v>0.43872100580281698</c:v>
                </c:pt>
                <c:pt idx="5">
                  <c:v>0.45442167586368098</c:v>
                </c:pt>
                <c:pt idx="6">
                  <c:v>0.46842638642932699</c:v>
                </c:pt>
                <c:pt idx="7">
                  <c:v>0.46881209332075902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8456192"/>
        <c:axId val="268462176"/>
      </c:lineChart>
      <c:catAx>
        <c:axId val="26845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68462176"/>
        <c:crosses val="autoZero"/>
        <c:auto val="1"/>
        <c:lblAlgn val="ctr"/>
        <c:lblOffset val="100"/>
        <c:noMultiLvlLbl val="0"/>
      </c:catAx>
      <c:valAx>
        <c:axId val="26846217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6845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FF522D-FC93-4302-98D6-0F8817FBAD0A}" type="doc">
      <dgm:prSet loTypeId="urn:microsoft.com/office/officeart/2005/8/layout/hierarchy6" loCatId="hierarchy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DC22AD2E-F5B7-4C98-9906-4CB28DAF3BBA}">
      <dgm:prSet/>
      <dgm:spPr/>
      <dgm:t>
        <a:bodyPr/>
        <a:lstStyle/>
        <a:p>
          <a:pPr rtl="0"/>
          <a:r>
            <a:rPr lang="pt-BR" dirty="0" smtClean="0"/>
            <a:t>SANEAMENTO BÁSICO</a:t>
          </a:r>
          <a:endParaRPr lang="pt-BR" dirty="0"/>
        </a:p>
      </dgm:t>
    </dgm:pt>
    <dgm:pt modelId="{ED24344B-59AC-4F6C-A13A-CA1444BD0C25}" type="parTrans" cxnId="{86C4D2D4-C159-40A6-AF0A-AC30826381CD}">
      <dgm:prSet/>
      <dgm:spPr/>
      <dgm:t>
        <a:bodyPr/>
        <a:lstStyle/>
        <a:p>
          <a:endParaRPr lang="pt-BR"/>
        </a:p>
      </dgm:t>
    </dgm:pt>
    <dgm:pt modelId="{03C6DCF7-A13A-48C1-B6EC-2D393F6F01BA}" type="sibTrans" cxnId="{86C4D2D4-C159-40A6-AF0A-AC30826381CD}">
      <dgm:prSet/>
      <dgm:spPr/>
      <dgm:t>
        <a:bodyPr/>
        <a:lstStyle/>
        <a:p>
          <a:endParaRPr lang="pt-BR"/>
        </a:p>
      </dgm:t>
    </dgm:pt>
    <dgm:pt modelId="{9FD0EC36-527F-4252-9305-C181F75F3842}">
      <dgm:prSet custT="1"/>
      <dgm:spPr/>
      <dgm:t>
        <a:bodyPr/>
        <a:lstStyle/>
        <a:p>
          <a:pPr rtl="0"/>
          <a:r>
            <a:rPr lang="pt-BR" sz="2400" dirty="0" smtClean="0"/>
            <a:t>Abastecimento de Água</a:t>
          </a:r>
          <a:endParaRPr lang="pt-BR" sz="2400" dirty="0"/>
        </a:p>
      </dgm:t>
    </dgm:pt>
    <dgm:pt modelId="{3F1B65E0-1FE7-4F66-A81C-0BB0AFCC07F4}" type="parTrans" cxnId="{AFB1BB01-9ADA-4C9B-8095-2937A615BD1C}">
      <dgm:prSet/>
      <dgm:spPr/>
      <dgm:t>
        <a:bodyPr/>
        <a:lstStyle/>
        <a:p>
          <a:endParaRPr lang="pt-BR"/>
        </a:p>
      </dgm:t>
    </dgm:pt>
    <dgm:pt modelId="{120954DE-5521-4A9E-890C-552A7B05CD01}" type="sibTrans" cxnId="{AFB1BB01-9ADA-4C9B-8095-2937A615BD1C}">
      <dgm:prSet/>
      <dgm:spPr/>
      <dgm:t>
        <a:bodyPr/>
        <a:lstStyle/>
        <a:p>
          <a:endParaRPr lang="pt-BR"/>
        </a:p>
      </dgm:t>
    </dgm:pt>
    <dgm:pt modelId="{E22322F7-B530-4F3E-9F4D-879134701309}">
      <dgm:prSet custT="1"/>
      <dgm:spPr/>
      <dgm:t>
        <a:bodyPr/>
        <a:lstStyle/>
        <a:p>
          <a:pPr rtl="0"/>
          <a:r>
            <a:rPr lang="pt-BR" sz="2400" dirty="0" smtClean="0"/>
            <a:t>Esgotamento Sanitário</a:t>
          </a:r>
          <a:endParaRPr lang="pt-BR" sz="2400" dirty="0"/>
        </a:p>
      </dgm:t>
    </dgm:pt>
    <dgm:pt modelId="{46842701-BACA-4DBD-B9CD-4230775259C1}" type="parTrans" cxnId="{E2887C05-C1FA-4A40-960C-0E90E931443B}">
      <dgm:prSet/>
      <dgm:spPr/>
      <dgm:t>
        <a:bodyPr/>
        <a:lstStyle/>
        <a:p>
          <a:endParaRPr lang="pt-BR"/>
        </a:p>
      </dgm:t>
    </dgm:pt>
    <dgm:pt modelId="{A2622B1C-0655-4F32-BECB-778DAEBE0023}" type="sibTrans" cxnId="{E2887C05-C1FA-4A40-960C-0E90E931443B}">
      <dgm:prSet/>
      <dgm:spPr/>
      <dgm:t>
        <a:bodyPr/>
        <a:lstStyle/>
        <a:p>
          <a:endParaRPr lang="pt-BR"/>
        </a:p>
      </dgm:t>
    </dgm:pt>
    <dgm:pt modelId="{7D9785ED-DFF9-42A6-B525-BA28D0ECE749}">
      <dgm:prSet custT="1"/>
      <dgm:spPr/>
      <dgm:t>
        <a:bodyPr/>
        <a:lstStyle/>
        <a:p>
          <a:pPr rtl="0"/>
          <a:r>
            <a:rPr lang="pt-BR" sz="2400" dirty="0" smtClean="0"/>
            <a:t>Resíduos sólidos</a:t>
          </a:r>
          <a:endParaRPr lang="pt-BR" sz="2400" dirty="0"/>
        </a:p>
      </dgm:t>
    </dgm:pt>
    <dgm:pt modelId="{D3D04D8A-76B7-4094-97CC-5A40B4ECA803}" type="parTrans" cxnId="{B605670B-0F66-4C55-8403-C94DE3C461CD}">
      <dgm:prSet/>
      <dgm:spPr/>
      <dgm:t>
        <a:bodyPr/>
        <a:lstStyle/>
        <a:p>
          <a:endParaRPr lang="pt-BR"/>
        </a:p>
      </dgm:t>
    </dgm:pt>
    <dgm:pt modelId="{292E49F2-1EED-44DF-B19C-AC742BE23B6E}" type="sibTrans" cxnId="{B605670B-0F66-4C55-8403-C94DE3C461CD}">
      <dgm:prSet/>
      <dgm:spPr/>
      <dgm:t>
        <a:bodyPr/>
        <a:lstStyle/>
        <a:p>
          <a:endParaRPr lang="pt-BR"/>
        </a:p>
      </dgm:t>
    </dgm:pt>
    <dgm:pt modelId="{9B864112-82DC-4A3D-AA8B-5F94C32BEDD6}">
      <dgm:prSet custT="1"/>
      <dgm:spPr/>
      <dgm:t>
        <a:bodyPr/>
        <a:lstStyle/>
        <a:p>
          <a:pPr rtl="0"/>
          <a:r>
            <a:rPr lang="pt-BR" sz="2400" dirty="0" smtClean="0"/>
            <a:t>Drenagem Pluvial</a:t>
          </a:r>
          <a:endParaRPr lang="pt-BR" sz="2400" dirty="0"/>
        </a:p>
      </dgm:t>
    </dgm:pt>
    <dgm:pt modelId="{13D334F8-438A-4361-BDE4-65A3D105E5BC}" type="parTrans" cxnId="{9F97E997-009B-433E-84C0-5548491ACF83}">
      <dgm:prSet/>
      <dgm:spPr/>
      <dgm:t>
        <a:bodyPr/>
        <a:lstStyle/>
        <a:p>
          <a:endParaRPr lang="pt-BR"/>
        </a:p>
      </dgm:t>
    </dgm:pt>
    <dgm:pt modelId="{0F76D899-5ACA-40F9-A008-570E57A3FB9F}" type="sibTrans" cxnId="{9F97E997-009B-433E-84C0-5548491ACF83}">
      <dgm:prSet/>
      <dgm:spPr/>
      <dgm:t>
        <a:bodyPr/>
        <a:lstStyle/>
        <a:p>
          <a:endParaRPr lang="pt-BR"/>
        </a:p>
      </dgm:t>
    </dgm:pt>
    <dgm:pt modelId="{E5EE1BA7-492E-40ED-8B43-B0E9FCF894B8}" type="pres">
      <dgm:prSet presAssocID="{1EFF522D-FC93-4302-98D6-0F8817FBAD0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2DC2016-44F0-4460-9694-ADAAEDD0AAAC}" type="pres">
      <dgm:prSet presAssocID="{1EFF522D-FC93-4302-98D6-0F8817FBAD0A}" presName="hierFlow" presStyleCnt="0"/>
      <dgm:spPr/>
    </dgm:pt>
    <dgm:pt modelId="{D1139D67-01C6-45AB-B6D7-B90CB51634EC}" type="pres">
      <dgm:prSet presAssocID="{1EFF522D-FC93-4302-98D6-0F8817FBAD0A}" presName="firstBuf" presStyleCnt="0"/>
      <dgm:spPr/>
    </dgm:pt>
    <dgm:pt modelId="{626698CC-EB31-4504-9B17-D8F8BB1CE5FF}" type="pres">
      <dgm:prSet presAssocID="{1EFF522D-FC93-4302-98D6-0F8817FBAD0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0AAF7C4-18C6-4198-A792-E9FF9CFADB3D}" type="pres">
      <dgm:prSet presAssocID="{DC22AD2E-F5B7-4C98-9906-4CB28DAF3BBA}" presName="Name14" presStyleCnt="0"/>
      <dgm:spPr/>
    </dgm:pt>
    <dgm:pt modelId="{C1905FEF-2373-42CE-9E34-01D301FE0D9B}" type="pres">
      <dgm:prSet presAssocID="{DC22AD2E-F5B7-4C98-9906-4CB28DAF3BBA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30EEDA2-0D6B-4258-A319-6EA18952E9D4}" type="pres">
      <dgm:prSet presAssocID="{DC22AD2E-F5B7-4C98-9906-4CB28DAF3BBA}" presName="hierChild2" presStyleCnt="0"/>
      <dgm:spPr/>
    </dgm:pt>
    <dgm:pt modelId="{11DB1BF3-9628-4F91-A7DF-2F8832171A0E}" type="pres">
      <dgm:prSet presAssocID="{1EFF522D-FC93-4302-98D6-0F8817FBAD0A}" presName="bgShapesFlow" presStyleCnt="0"/>
      <dgm:spPr/>
    </dgm:pt>
    <dgm:pt modelId="{53C34F5C-7E66-441A-BE5B-29AF266D09A0}" type="pres">
      <dgm:prSet presAssocID="{9FD0EC36-527F-4252-9305-C181F75F3842}" presName="rectComp" presStyleCnt="0"/>
      <dgm:spPr/>
    </dgm:pt>
    <dgm:pt modelId="{CB3F035F-90C6-486E-931E-B37976D93804}" type="pres">
      <dgm:prSet presAssocID="{9FD0EC36-527F-4252-9305-C181F75F3842}" presName="bgRect" presStyleLbl="bgShp" presStyleIdx="0" presStyleCnt="4"/>
      <dgm:spPr/>
      <dgm:t>
        <a:bodyPr/>
        <a:lstStyle/>
        <a:p>
          <a:endParaRPr lang="pt-BR"/>
        </a:p>
      </dgm:t>
    </dgm:pt>
    <dgm:pt modelId="{814165E8-153D-489A-B1CD-820211FAE1A5}" type="pres">
      <dgm:prSet presAssocID="{9FD0EC36-527F-4252-9305-C181F75F3842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737D92B-BD73-4AD4-9FD8-BD667336DDD1}" type="pres">
      <dgm:prSet presAssocID="{9FD0EC36-527F-4252-9305-C181F75F3842}" presName="spComp" presStyleCnt="0"/>
      <dgm:spPr/>
    </dgm:pt>
    <dgm:pt modelId="{8D8EABD5-60F3-48FC-9605-2F62F566997F}" type="pres">
      <dgm:prSet presAssocID="{9FD0EC36-527F-4252-9305-C181F75F3842}" presName="vSp" presStyleCnt="0"/>
      <dgm:spPr/>
    </dgm:pt>
    <dgm:pt modelId="{A842E7F8-8BEE-4850-9731-8BC17FE74243}" type="pres">
      <dgm:prSet presAssocID="{E22322F7-B530-4F3E-9F4D-879134701309}" presName="rectComp" presStyleCnt="0"/>
      <dgm:spPr/>
    </dgm:pt>
    <dgm:pt modelId="{F7D08047-4CD7-4454-881A-6CF1B703C99E}" type="pres">
      <dgm:prSet presAssocID="{E22322F7-B530-4F3E-9F4D-879134701309}" presName="bgRect" presStyleLbl="bgShp" presStyleIdx="1" presStyleCnt="4"/>
      <dgm:spPr/>
      <dgm:t>
        <a:bodyPr/>
        <a:lstStyle/>
        <a:p>
          <a:endParaRPr lang="pt-BR"/>
        </a:p>
      </dgm:t>
    </dgm:pt>
    <dgm:pt modelId="{43A25234-6915-43D3-A6FE-C826B0DFF3E2}" type="pres">
      <dgm:prSet presAssocID="{E22322F7-B530-4F3E-9F4D-879134701309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85B335C-0196-4ADC-B2CA-1F568B4AEC5B}" type="pres">
      <dgm:prSet presAssocID="{E22322F7-B530-4F3E-9F4D-879134701309}" presName="spComp" presStyleCnt="0"/>
      <dgm:spPr/>
    </dgm:pt>
    <dgm:pt modelId="{17D4399C-792A-4CF4-947B-73D9297B657E}" type="pres">
      <dgm:prSet presAssocID="{E22322F7-B530-4F3E-9F4D-879134701309}" presName="vSp" presStyleCnt="0"/>
      <dgm:spPr/>
    </dgm:pt>
    <dgm:pt modelId="{CF714B79-4BC1-4B52-9A0F-E2C29FACC8DE}" type="pres">
      <dgm:prSet presAssocID="{7D9785ED-DFF9-42A6-B525-BA28D0ECE749}" presName="rectComp" presStyleCnt="0"/>
      <dgm:spPr/>
    </dgm:pt>
    <dgm:pt modelId="{64CB23A3-6E63-4DA0-92A7-589E8DB1ECEB}" type="pres">
      <dgm:prSet presAssocID="{7D9785ED-DFF9-42A6-B525-BA28D0ECE749}" presName="bgRect" presStyleLbl="bgShp" presStyleIdx="2" presStyleCnt="4"/>
      <dgm:spPr/>
      <dgm:t>
        <a:bodyPr/>
        <a:lstStyle/>
        <a:p>
          <a:endParaRPr lang="pt-BR"/>
        </a:p>
      </dgm:t>
    </dgm:pt>
    <dgm:pt modelId="{0A71EA9A-20A4-4362-AF5A-9B3DC55C3C6B}" type="pres">
      <dgm:prSet presAssocID="{7D9785ED-DFF9-42A6-B525-BA28D0ECE749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B6E2CDB-C42A-49DA-9006-BB549EC39CB5}" type="pres">
      <dgm:prSet presAssocID="{7D9785ED-DFF9-42A6-B525-BA28D0ECE749}" presName="spComp" presStyleCnt="0"/>
      <dgm:spPr/>
    </dgm:pt>
    <dgm:pt modelId="{57DFE1EB-002D-46B3-BE13-1C5FFB6F3D74}" type="pres">
      <dgm:prSet presAssocID="{7D9785ED-DFF9-42A6-B525-BA28D0ECE749}" presName="vSp" presStyleCnt="0"/>
      <dgm:spPr/>
    </dgm:pt>
    <dgm:pt modelId="{AF2DE467-11A5-404F-B43F-6918CDA830DB}" type="pres">
      <dgm:prSet presAssocID="{9B864112-82DC-4A3D-AA8B-5F94C32BEDD6}" presName="rectComp" presStyleCnt="0"/>
      <dgm:spPr/>
    </dgm:pt>
    <dgm:pt modelId="{5A9F8047-180D-4442-A2C0-E131297736BC}" type="pres">
      <dgm:prSet presAssocID="{9B864112-82DC-4A3D-AA8B-5F94C32BEDD6}" presName="bgRect" presStyleLbl="bgShp" presStyleIdx="3" presStyleCnt="4"/>
      <dgm:spPr/>
      <dgm:t>
        <a:bodyPr/>
        <a:lstStyle/>
        <a:p>
          <a:endParaRPr lang="pt-BR"/>
        </a:p>
      </dgm:t>
    </dgm:pt>
    <dgm:pt modelId="{CAF51D9C-FA5E-4013-B43B-1128B4C026EF}" type="pres">
      <dgm:prSet presAssocID="{9B864112-82DC-4A3D-AA8B-5F94C32BEDD6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FC3B9E2-14D3-4B9B-8EA2-A6C111FF0940}" type="presOf" srcId="{7D9785ED-DFF9-42A6-B525-BA28D0ECE749}" destId="{0A71EA9A-20A4-4362-AF5A-9B3DC55C3C6B}" srcOrd="1" destOrd="0" presId="urn:microsoft.com/office/officeart/2005/8/layout/hierarchy6"/>
    <dgm:cxn modelId="{74CC581C-3B88-4083-BFC6-CC244FB7017F}" type="presOf" srcId="{9B864112-82DC-4A3D-AA8B-5F94C32BEDD6}" destId="{CAF51D9C-FA5E-4013-B43B-1128B4C026EF}" srcOrd="1" destOrd="0" presId="urn:microsoft.com/office/officeart/2005/8/layout/hierarchy6"/>
    <dgm:cxn modelId="{7AFA548E-D696-4F3B-A098-C43C21A1365D}" type="presOf" srcId="{7D9785ED-DFF9-42A6-B525-BA28D0ECE749}" destId="{64CB23A3-6E63-4DA0-92A7-589E8DB1ECEB}" srcOrd="0" destOrd="0" presId="urn:microsoft.com/office/officeart/2005/8/layout/hierarchy6"/>
    <dgm:cxn modelId="{E685045D-F132-4A40-9605-7555FE06B221}" type="presOf" srcId="{E22322F7-B530-4F3E-9F4D-879134701309}" destId="{F7D08047-4CD7-4454-881A-6CF1B703C99E}" srcOrd="0" destOrd="0" presId="urn:microsoft.com/office/officeart/2005/8/layout/hierarchy6"/>
    <dgm:cxn modelId="{BF7940EF-92B1-4965-91A3-5784028DC86D}" type="presOf" srcId="{DC22AD2E-F5B7-4C98-9906-4CB28DAF3BBA}" destId="{C1905FEF-2373-42CE-9E34-01D301FE0D9B}" srcOrd="0" destOrd="0" presId="urn:microsoft.com/office/officeart/2005/8/layout/hierarchy6"/>
    <dgm:cxn modelId="{230D6545-4C5B-486B-B65B-FA8728C969DC}" type="presOf" srcId="{E22322F7-B530-4F3E-9F4D-879134701309}" destId="{43A25234-6915-43D3-A6FE-C826B0DFF3E2}" srcOrd="1" destOrd="0" presId="urn:microsoft.com/office/officeart/2005/8/layout/hierarchy6"/>
    <dgm:cxn modelId="{B605670B-0F66-4C55-8403-C94DE3C461CD}" srcId="{1EFF522D-FC93-4302-98D6-0F8817FBAD0A}" destId="{7D9785ED-DFF9-42A6-B525-BA28D0ECE749}" srcOrd="3" destOrd="0" parTransId="{D3D04D8A-76B7-4094-97CC-5A40B4ECA803}" sibTransId="{292E49F2-1EED-44DF-B19C-AC742BE23B6E}"/>
    <dgm:cxn modelId="{0C8E77FC-3B9E-490B-805D-035EF8B87DE8}" type="presOf" srcId="{1EFF522D-FC93-4302-98D6-0F8817FBAD0A}" destId="{E5EE1BA7-492E-40ED-8B43-B0E9FCF894B8}" srcOrd="0" destOrd="0" presId="urn:microsoft.com/office/officeart/2005/8/layout/hierarchy6"/>
    <dgm:cxn modelId="{F75F81FD-7280-44ED-8103-F160D67C4EFC}" type="presOf" srcId="{9FD0EC36-527F-4252-9305-C181F75F3842}" destId="{814165E8-153D-489A-B1CD-820211FAE1A5}" srcOrd="1" destOrd="0" presId="urn:microsoft.com/office/officeart/2005/8/layout/hierarchy6"/>
    <dgm:cxn modelId="{9F97E997-009B-433E-84C0-5548491ACF83}" srcId="{1EFF522D-FC93-4302-98D6-0F8817FBAD0A}" destId="{9B864112-82DC-4A3D-AA8B-5F94C32BEDD6}" srcOrd="4" destOrd="0" parTransId="{13D334F8-438A-4361-BDE4-65A3D105E5BC}" sibTransId="{0F76D899-5ACA-40F9-A008-570E57A3FB9F}"/>
    <dgm:cxn modelId="{616B956C-9E96-4896-B945-238B755325A5}" type="presOf" srcId="{9FD0EC36-527F-4252-9305-C181F75F3842}" destId="{CB3F035F-90C6-486E-931E-B37976D93804}" srcOrd="0" destOrd="0" presId="urn:microsoft.com/office/officeart/2005/8/layout/hierarchy6"/>
    <dgm:cxn modelId="{E2887C05-C1FA-4A40-960C-0E90E931443B}" srcId="{1EFF522D-FC93-4302-98D6-0F8817FBAD0A}" destId="{E22322F7-B530-4F3E-9F4D-879134701309}" srcOrd="2" destOrd="0" parTransId="{46842701-BACA-4DBD-B9CD-4230775259C1}" sibTransId="{A2622B1C-0655-4F32-BECB-778DAEBE0023}"/>
    <dgm:cxn modelId="{1715AD97-2449-4116-8CA5-E0E24FE60252}" type="presOf" srcId="{9B864112-82DC-4A3D-AA8B-5F94C32BEDD6}" destId="{5A9F8047-180D-4442-A2C0-E131297736BC}" srcOrd="0" destOrd="0" presId="urn:microsoft.com/office/officeart/2005/8/layout/hierarchy6"/>
    <dgm:cxn modelId="{AFB1BB01-9ADA-4C9B-8095-2937A615BD1C}" srcId="{1EFF522D-FC93-4302-98D6-0F8817FBAD0A}" destId="{9FD0EC36-527F-4252-9305-C181F75F3842}" srcOrd="1" destOrd="0" parTransId="{3F1B65E0-1FE7-4F66-A81C-0BB0AFCC07F4}" sibTransId="{120954DE-5521-4A9E-890C-552A7B05CD01}"/>
    <dgm:cxn modelId="{86C4D2D4-C159-40A6-AF0A-AC30826381CD}" srcId="{1EFF522D-FC93-4302-98D6-0F8817FBAD0A}" destId="{DC22AD2E-F5B7-4C98-9906-4CB28DAF3BBA}" srcOrd="0" destOrd="0" parTransId="{ED24344B-59AC-4F6C-A13A-CA1444BD0C25}" sibTransId="{03C6DCF7-A13A-48C1-B6EC-2D393F6F01BA}"/>
    <dgm:cxn modelId="{49E6BD91-AEEE-4829-9744-01F195E10190}" type="presParOf" srcId="{E5EE1BA7-492E-40ED-8B43-B0E9FCF894B8}" destId="{82DC2016-44F0-4460-9694-ADAAEDD0AAAC}" srcOrd="0" destOrd="0" presId="urn:microsoft.com/office/officeart/2005/8/layout/hierarchy6"/>
    <dgm:cxn modelId="{8E42AF97-F06D-4E1C-B0E3-7B8DD52FA830}" type="presParOf" srcId="{82DC2016-44F0-4460-9694-ADAAEDD0AAAC}" destId="{D1139D67-01C6-45AB-B6D7-B90CB51634EC}" srcOrd="0" destOrd="0" presId="urn:microsoft.com/office/officeart/2005/8/layout/hierarchy6"/>
    <dgm:cxn modelId="{772825E7-11F1-432F-AB65-0AAF3D7D75DF}" type="presParOf" srcId="{82DC2016-44F0-4460-9694-ADAAEDD0AAAC}" destId="{626698CC-EB31-4504-9B17-D8F8BB1CE5FF}" srcOrd="1" destOrd="0" presId="urn:microsoft.com/office/officeart/2005/8/layout/hierarchy6"/>
    <dgm:cxn modelId="{1C401A03-DC1D-4610-B23E-52AE4083CEDB}" type="presParOf" srcId="{626698CC-EB31-4504-9B17-D8F8BB1CE5FF}" destId="{60AAF7C4-18C6-4198-A792-E9FF9CFADB3D}" srcOrd="0" destOrd="0" presId="urn:microsoft.com/office/officeart/2005/8/layout/hierarchy6"/>
    <dgm:cxn modelId="{3C3B6BCC-44C5-4968-AD1D-905A3E4B1AAA}" type="presParOf" srcId="{60AAF7C4-18C6-4198-A792-E9FF9CFADB3D}" destId="{C1905FEF-2373-42CE-9E34-01D301FE0D9B}" srcOrd="0" destOrd="0" presId="urn:microsoft.com/office/officeart/2005/8/layout/hierarchy6"/>
    <dgm:cxn modelId="{B05C74BB-9882-4D5C-A425-E0832E4116D8}" type="presParOf" srcId="{60AAF7C4-18C6-4198-A792-E9FF9CFADB3D}" destId="{830EEDA2-0D6B-4258-A319-6EA18952E9D4}" srcOrd="1" destOrd="0" presId="urn:microsoft.com/office/officeart/2005/8/layout/hierarchy6"/>
    <dgm:cxn modelId="{5D7ADFF4-07C5-4CB4-AE1B-DD50F6633AC1}" type="presParOf" srcId="{E5EE1BA7-492E-40ED-8B43-B0E9FCF894B8}" destId="{11DB1BF3-9628-4F91-A7DF-2F8832171A0E}" srcOrd="1" destOrd="0" presId="urn:microsoft.com/office/officeart/2005/8/layout/hierarchy6"/>
    <dgm:cxn modelId="{13E301CD-42BD-4C04-86BE-2CB0C88A1467}" type="presParOf" srcId="{11DB1BF3-9628-4F91-A7DF-2F8832171A0E}" destId="{53C34F5C-7E66-441A-BE5B-29AF266D09A0}" srcOrd="0" destOrd="0" presId="urn:microsoft.com/office/officeart/2005/8/layout/hierarchy6"/>
    <dgm:cxn modelId="{6A920365-573A-4EE8-8A3D-7635B5047EB3}" type="presParOf" srcId="{53C34F5C-7E66-441A-BE5B-29AF266D09A0}" destId="{CB3F035F-90C6-486E-931E-B37976D93804}" srcOrd="0" destOrd="0" presId="urn:microsoft.com/office/officeart/2005/8/layout/hierarchy6"/>
    <dgm:cxn modelId="{2539EF01-7F42-4F85-A7A1-65B7EC80856A}" type="presParOf" srcId="{53C34F5C-7E66-441A-BE5B-29AF266D09A0}" destId="{814165E8-153D-489A-B1CD-820211FAE1A5}" srcOrd="1" destOrd="0" presId="urn:microsoft.com/office/officeart/2005/8/layout/hierarchy6"/>
    <dgm:cxn modelId="{64B9A667-7502-4AB2-96F3-62C479C909B2}" type="presParOf" srcId="{11DB1BF3-9628-4F91-A7DF-2F8832171A0E}" destId="{2737D92B-BD73-4AD4-9FD8-BD667336DDD1}" srcOrd="1" destOrd="0" presId="urn:microsoft.com/office/officeart/2005/8/layout/hierarchy6"/>
    <dgm:cxn modelId="{10D4E49A-A699-4698-A769-752BFB2BBCE6}" type="presParOf" srcId="{2737D92B-BD73-4AD4-9FD8-BD667336DDD1}" destId="{8D8EABD5-60F3-48FC-9605-2F62F566997F}" srcOrd="0" destOrd="0" presId="urn:microsoft.com/office/officeart/2005/8/layout/hierarchy6"/>
    <dgm:cxn modelId="{E1F754A0-B940-4148-892A-CA53E95A0084}" type="presParOf" srcId="{11DB1BF3-9628-4F91-A7DF-2F8832171A0E}" destId="{A842E7F8-8BEE-4850-9731-8BC17FE74243}" srcOrd="2" destOrd="0" presId="urn:microsoft.com/office/officeart/2005/8/layout/hierarchy6"/>
    <dgm:cxn modelId="{D85855D3-A712-4D86-BF39-02E47F542602}" type="presParOf" srcId="{A842E7F8-8BEE-4850-9731-8BC17FE74243}" destId="{F7D08047-4CD7-4454-881A-6CF1B703C99E}" srcOrd="0" destOrd="0" presId="urn:microsoft.com/office/officeart/2005/8/layout/hierarchy6"/>
    <dgm:cxn modelId="{79FAD01D-1C64-4D7A-8515-F4452EEE6D29}" type="presParOf" srcId="{A842E7F8-8BEE-4850-9731-8BC17FE74243}" destId="{43A25234-6915-43D3-A6FE-C826B0DFF3E2}" srcOrd="1" destOrd="0" presId="urn:microsoft.com/office/officeart/2005/8/layout/hierarchy6"/>
    <dgm:cxn modelId="{D0E84B8A-21C4-42F9-8F4D-4146F7215456}" type="presParOf" srcId="{11DB1BF3-9628-4F91-A7DF-2F8832171A0E}" destId="{085B335C-0196-4ADC-B2CA-1F568B4AEC5B}" srcOrd="3" destOrd="0" presId="urn:microsoft.com/office/officeart/2005/8/layout/hierarchy6"/>
    <dgm:cxn modelId="{CB3AFFF6-B2D3-4934-90BA-29E50D1AD2E4}" type="presParOf" srcId="{085B335C-0196-4ADC-B2CA-1F568B4AEC5B}" destId="{17D4399C-792A-4CF4-947B-73D9297B657E}" srcOrd="0" destOrd="0" presId="urn:microsoft.com/office/officeart/2005/8/layout/hierarchy6"/>
    <dgm:cxn modelId="{5356AE99-7117-4799-ACC8-44E9860CD445}" type="presParOf" srcId="{11DB1BF3-9628-4F91-A7DF-2F8832171A0E}" destId="{CF714B79-4BC1-4B52-9A0F-E2C29FACC8DE}" srcOrd="4" destOrd="0" presId="urn:microsoft.com/office/officeart/2005/8/layout/hierarchy6"/>
    <dgm:cxn modelId="{CC2DDB13-AFFD-4F12-9F14-F04015413352}" type="presParOf" srcId="{CF714B79-4BC1-4B52-9A0F-E2C29FACC8DE}" destId="{64CB23A3-6E63-4DA0-92A7-589E8DB1ECEB}" srcOrd="0" destOrd="0" presId="urn:microsoft.com/office/officeart/2005/8/layout/hierarchy6"/>
    <dgm:cxn modelId="{7CD6FB10-7698-4416-AE47-11C942DDA540}" type="presParOf" srcId="{CF714B79-4BC1-4B52-9A0F-E2C29FACC8DE}" destId="{0A71EA9A-20A4-4362-AF5A-9B3DC55C3C6B}" srcOrd="1" destOrd="0" presId="urn:microsoft.com/office/officeart/2005/8/layout/hierarchy6"/>
    <dgm:cxn modelId="{34F4CE4D-B7BA-4987-A1B9-183E5498EBD1}" type="presParOf" srcId="{11DB1BF3-9628-4F91-A7DF-2F8832171A0E}" destId="{4B6E2CDB-C42A-49DA-9006-BB549EC39CB5}" srcOrd="5" destOrd="0" presId="urn:microsoft.com/office/officeart/2005/8/layout/hierarchy6"/>
    <dgm:cxn modelId="{BB2B563C-FFCB-40C2-93B9-5D2E29A598ED}" type="presParOf" srcId="{4B6E2CDB-C42A-49DA-9006-BB549EC39CB5}" destId="{57DFE1EB-002D-46B3-BE13-1C5FFB6F3D74}" srcOrd="0" destOrd="0" presId="urn:microsoft.com/office/officeart/2005/8/layout/hierarchy6"/>
    <dgm:cxn modelId="{DF85F874-0C43-4F35-8168-B7BCF82C9AC9}" type="presParOf" srcId="{11DB1BF3-9628-4F91-A7DF-2F8832171A0E}" destId="{AF2DE467-11A5-404F-B43F-6918CDA830DB}" srcOrd="6" destOrd="0" presId="urn:microsoft.com/office/officeart/2005/8/layout/hierarchy6"/>
    <dgm:cxn modelId="{B1C3AA16-50B5-42B4-A716-22745BF764B7}" type="presParOf" srcId="{AF2DE467-11A5-404F-B43F-6918CDA830DB}" destId="{5A9F8047-180D-4442-A2C0-E131297736BC}" srcOrd="0" destOrd="0" presId="urn:microsoft.com/office/officeart/2005/8/layout/hierarchy6"/>
    <dgm:cxn modelId="{4DAFB74E-E9BA-48C2-9ADD-5E9F26051209}" type="presParOf" srcId="{AF2DE467-11A5-404F-B43F-6918CDA830DB}" destId="{CAF51D9C-FA5E-4013-B43B-1128B4C026E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D8F4FE-18BC-4F9F-8388-6897B1311061}" type="doc">
      <dgm:prSet loTypeId="urn:microsoft.com/office/officeart/2008/layout/RadialCluster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7469245-0C0B-46A8-8332-340EA1BDD0B7}">
      <dgm:prSet phldrT="[Texto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pt-BR" dirty="0" smtClean="0"/>
            <a:t>Desenvolvimento </a:t>
          </a:r>
          <a:r>
            <a:rPr lang="pt-BR" dirty="0" err="1" smtClean="0"/>
            <a:t>Sócio-econômico</a:t>
          </a:r>
          <a:endParaRPr lang="pt-BR" dirty="0"/>
        </a:p>
      </dgm:t>
    </dgm:pt>
    <dgm:pt modelId="{42156264-F8D8-49E8-801E-45E07BC5E544}" type="parTrans" cxnId="{E767DEE0-3F31-468F-91CF-7687381E2EE5}">
      <dgm:prSet/>
      <dgm:spPr/>
      <dgm:t>
        <a:bodyPr/>
        <a:lstStyle/>
        <a:p>
          <a:endParaRPr lang="pt-BR"/>
        </a:p>
      </dgm:t>
    </dgm:pt>
    <dgm:pt modelId="{2FC5FE19-24E8-4E23-91EA-4F240278C24A}" type="sibTrans" cxnId="{E767DEE0-3F31-468F-91CF-7687381E2EE5}">
      <dgm:prSet/>
      <dgm:spPr/>
      <dgm:t>
        <a:bodyPr/>
        <a:lstStyle/>
        <a:p>
          <a:endParaRPr lang="pt-BR"/>
        </a:p>
      </dgm:t>
    </dgm:pt>
    <dgm:pt modelId="{0E4E20B0-EEBA-4C82-AF14-456DB6617AAE}">
      <dgm:prSet phldrT="[Texto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pt-BR" dirty="0" smtClean="0"/>
            <a:t>Saúde</a:t>
          </a:r>
          <a:endParaRPr lang="pt-BR" dirty="0"/>
        </a:p>
      </dgm:t>
    </dgm:pt>
    <dgm:pt modelId="{E2210C6B-F599-4B75-A50D-F5401D2213B4}" type="parTrans" cxnId="{3E7F6576-FB86-40FB-80CD-3867DEF0B3E8}">
      <dgm:prSet/>
      <dgm:spPr/>
      <dgm:t>
        <a:bodyPr/>
        <a:lstStyle/>
        <a:p>
          <a:endParaRPr lang="pt-BR"/>
        </a:p>
      </dgm:t>
    </dgm:pt>
    <dgm:pt modelId="{0C3432B9-5845-4276-AE14-61D6E81D1BBE}" type="sibTrans" cxnId="{3E7F6576-FB86-40FB-80CD-3867DEF0B3E8}">
      <dgm:prSet/>
      <dgm:spPr/>
      <dgm:t>
        <a:bodyPr/>
        <a:lstStyle/>
        <a:p>
          <a:endParaRPr lang="pt-BR"/>
        </a:p>
      </dgm:t>
    </dgm:pt>
    <dgm:pt modelId="{2B750775-8D19-40D7-B450-83A0656C42D8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pt-BR" dirty="0" smtClean="0"/>
            <a:t>Meio ambiente</a:t>
          </a:r>
          <a:endParaRPr lang="pt-BR" dirty="0"/>
        </a:p>
      </dgm:t>
    </dgm:pt>
    <dgm:pt modelId="{B1B003D8-742D-4516-B013-CD00790AE71C}" type="parTrans" cxnId="{65F87B2F-C6CE-4C93-8631-19C6B8108198}">
      <dgm:prSet/>
      <dgm:spPr/>
      <dgm:t>
        <a:bodyPr/>
        <a:lstStyle/>
        <a:p>
          <a:endParaRPr lang="pt-BR"/>
        </a:p>
      </dgm:t>
    </dgm:pt>
    <dgm:pt modelId="{29BD6948-6DB4-4613-BC1D-305A16E42C94}" type="sibTrans" cxnId="{65F87B2F-C6CE-4C93-8631-19C6B8108198}">
      <dgm:prSet/>
      <dgm:spPr/>
      <dgm:t>
        <a:bodyPr/>
        <a:lstStyle/>
        <a:p>
          <a:endParaRPr lang="pt-BR"/>
        </a:p>
      </dgm:t>
    </dgm:pt>
    <dgm:pt modelId="{2D70FE59-00B9-4A3E-988E-D0FC00F267A2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Economia</a:t>
          </a:r>
          <a:endParaRPr lang="pt-BR" dirty="0"/>
        </a:p>
      </dgm:t>
    </dgm:pt>
    <dgm:pt modelId="{CBF5D366-821D-451A-A9EF-18F36D015F50}" type="parTrans" cxnId="{E53C184A-99A9-4B69-91A9-526780B7F4AD}">
      <dgm:prSet/>
      <dgm:spPr/>
      <dgm:t>
        <a:bodyPr/>
        <a:lstStyle/>
        <a:p>
          <a:endParaRPr lang="pt-BR"/>
        </a:p>
      </dgm:t>
    </dgm:pt>
    <dgm:pt modelId="{56B25362-F5EE-4A76-BAAF-FF5143AE6A27}" type="sibTrans" cxnId="{E53C184A-99A9-4B69-91A9-526780B7F4AD}">
      <dgm:prSet/>
      <dgm:spPr/>
      <dgm:t>
        <a:bodyPr/>
        <a:lstStyle/>
        <a:p>
          <a:endParaRPr lang="pt-BR"/>
        </a:p>
      </dgm:t>
    </dgm:pt>
    <dgm:pt modelId="{29C7442A-45E9-449B-A105-2207E09D9DE8}" type="pres">
      <dgm:prSet presAssocID="{35D8F4FE-18BC-4F9F-8388-6897B131106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D39FD658-7F29-4BD7-BE8D-93756600656E}" type="pres">
      <dgm:prSet presAssocID="{37469245-0C0B-46A8-8332-340EA1BDD0B7}" presName="singleCycle" presStyleCnt="0"/>
      <dgm:spPr/>
    </dgm:pt>
    <dgm:pt modelId="{0C0E4980-72C2-47D1-978D-B7807BEFEF8F}" type="pres">
      <dgm:prSet presAssocID="{37469245-0C0B-46A8-8332-340EA1BDD0B7}" presName="singleCenter" presStyleLbl="node1" presStyleIdx="0" presStyleCnt="4" custScaleX="450499" custScaleY="83740" custLinFactNeighborX="708" custLinFactNeighborY="-10713">
        <dgm:presLayoutVars>
          <dgm:chMax val="7"/>
          <dgm:chPref val="7"/>
        </dgm:presLayoutVars>
      </dgm:prSet>
      <dgm:spPr/>
      <dgm:t>
        <a:bodyPr/>
        <a:lstStyle/>
        <a:p>
          <a:endParaRPr lang="pt-BR"/>
        </a:p>
      </dgm:t>
    </dgm:pt>
    <dgm:pt modelId="{6087FEC0-6163-46C9-8D3E-999926FAEA96}" type="pres">
      <dgm:prSet presAssocID="{CBF5D366-821D-451A-A9EF-18F36D015F50}" presName="Name56" presStyleLbl="parChTrans1D2" presStyleIdx="0" presStyleCnt="3"/>
      <dgm:spPr/>
      <dgm:t>
        <a:bodyPr/>
        <a:lstStyle/>
        <a:p>
          <a:endParaRPr lang="pt-BR"/>
        </a:p>
      </dgm:t>
    </dgm:pt>
    <dgm:pt modelId="{94CECA5F-CF77-44CE-9694-31BD7A90A7B0}" type="pres">
      <dgm:prSet presAssocID="{2D70FE59-00B9-4A3E-988E-D0FC00F267A2}" presName="text0" presStyleLbl="node1" presStyleIdx="1" presStyleCnt="4" custScaleX="248931" custScaleY="12508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BC73F3F-D492-4D87-8528-1495548BBEE9}" type="pres">
      <dgm:prSet presAssocID="{E2210C6B-F599-4B75-A50D-F5401D2213B4}" presName="Name56" presStyleLbl="parChTrans1D2" presStyleIdx="1" presStyleCnt="3"/>
      <dgm:spPr/>
      <dgm:t>
        <a:bodyPr/>
        <a:lstStyle/>
        <a:p>
          <a:endParaRPr lang="pt-BR"/>
        </a:p>
      </dgm:t>
    </dgm:pt>
    <dgm:pt modelId="{4228A322-35B0-4613-AB9D-277A9C54E216}" type="pres">
      <dgm:prSet presAssocID="{0E4E20B0-EEBA-4C82-AF14-456DB6617AAE}" presName="text0" presStyleLbl="node1" presStyleIdx="2" presStyleCnt="4" custAng="0" custScaleX="245131" custScaleY="141293" custRadScaleRad="92178" custRadScaleInc="362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0AC7803-48A0-4034-99CF-3935032F1E3E}" type="pres">
      <dgm:prSet presAssocID="{B1B003D8-742D-4516-B013-CD00790AE71C}" presName="Name56" presStyleLbl="parChTrans1D2" presStyleIdx="2" presStyleCnt="3"/>
      <dgm:spPr/>
      <dgm:t>
        <a:bodyPr/>
        <a:lstStyle/>
        <a:p>
          <a:endParaRPr lang="pt-BR"/>
        </a:p>
      </dgm:t>
    </dgm:pt>
    <dgm:pt modelId="{1A3AFF3F-0AB8-4C69-95EA-58B6A2ADB36F}" type="pres">
      <dgm:prSet presAssocID="{2B750775-8D19-40D7-B450-83A0656C42D8}" presName="text0" presStyleLbl="node1" presStyleIdx="3" presStyleCnt="4" custScaleX="254492" custScaleY="13706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53C184A-99A9-4B69-91A9-526780B7F4AD}" srcId="{37469245-0C0B-46A8-8332-340EA1BDD0B7}" destId="{2D70FE59-00B9-4A3E-988E-D0FC00F267A2}" srcOrd="0" destOrd="0" parTransId="{CBF5D366-821D-451A-A9EF-18F36D015F50}" sibTransId="{56B25362-F5EE-4A76-BAAF-FF5143AE6A27}"/>
    <dgm:cxn modelId="{4179D83F-A659-4B72-8579-A6EE39F049BC}" type="presOf" srcId="{E2210C6B-F599-4B75-A50D-F5401D2213B4}" destId="{8BC73F3F-D492-4D87-8528-1495548BBEE9}" srcOrd="0" destOrd="0" presId="urn:microsoft.com/office/officeart/2008/layout/RadialCluster"/>
    <dgm:cxn modelId="{A97B6BAD-DB0C-4DA3-97E4-6B884FC840A8}" type="presOf" srcId="{B1B003D8-742D-4516-B013-CD00790AE71C}" destId="{B0AC7803-48A0-4034-99CF-3935032F1E3E}" srcOrd="0" destOrd="0" presId="urn:microsoft.com/office/officeart/2008/layout/RadialCluster"/>
    <dgm:cxn modelId="{8CE3741A-C7E6-433D-98C5-B841350243EB}" type="presOf" srcId="{0E4E20B0-EEBA-4C82-AF14-456DB6617AAE}" destId="{4228A322-35B0-4613-AB9D-277A9C54E216}" srcOrd="0" destOrd="0" presId="urn:microsoft.com/office/officeart/2008/layout/RadialCluster"/>
    <dgm:cxn modelId="{CE541461-5FE1-4B39-8D4F-CA8239ECA831}" type="presOf" srcId="{2B750775-8D19-40D7-B450-83A0656C42D8}" destId="{1A3AFF3F-0AB8-4C69-95EA-58B6A2ADB36F}" srcOrd="0" destOrd="0" presId="urn:microsoft.com/office/officeart/2008/layout/RadialCluster"/>
    <dgm:cxn modelId="{3C4A3FEC-C0DA-493A-A6EA-3D2E873893C5}" type="presOf" srcId="{2D70FE59-00B9-4A3E-988E-D0FC00F267A2}" destId="{94CECA5F-CF77-44CE-9694-31BD7A90A7B0}" srcOrd="0" destOrd="0" presId="urn:microsoft.com/office/officeart/2008/layout/RadialCluster"/>
    <dgm:cxn modelId="{E767DEE0-3F31-468F-91CF-7687381E2EE5}" srcId="{35D8F4FE-18BC-4F9F-8388-6897B1311061}" destId="{37469245-0C0B-46A8-8332-340EA1BDD0B7}" srcOrd="0" destOrd="0" parTransId="{42156264-F8D8-49E8-801E-45E07BC5E544}" sibTransId="{2FC5FE19-24E8-4E23-91EA-4F240278C24A}"/>
    <dgm:cxn modelId="{D508E543-5499-4DD1-812B-6505D184753C}" type="presOf" srcId="{CBF5D366-821D-451A-A9EF-18F36D015F50}" destId="{6087FEC0-6163-46C9-8D3E-999926FAEA96}" srcOrd="0" destOrd="0" presId="urn:microsoft.com/office/officeart/2008/layout/RadialCluster"/>
    <dgm:cxn modelId="{A0DE662C-3774-47A2-A4D7-259673670773}" type="presOf" srcId="{35D8F4FE-18BC-4F9F-8388-6897B1311061}" destId="{29C7442A-45E9-449B-A105-2207E09D9DE8}" srcOrd="0" destOrd="0" presId="urn:microsoft.com/office/officeart/2008/layout/RadialCluster"/>
    <dgm:cxn modelId="{65F87B2F-C6CE-4C93-8631-19C6B8108198}" srcId="{37469245-0C0B-46A8-8332-340EA1BDD0B7}" destId="{2B750775-8D19-40D7-B450-83A0656C42D8}" srcOrd="2" destOrd="0" parTransId="{B1B003D8-742D-4516-B013-CD00790AE71C}" sibTransId="{29BD6948-6DB4-4613-BC1D-305A16E42C94}"/>
    <dgm:cxn modelId="{3E7F6576-FB86-40FB-80CD-3867DEF0B3E8}" srcId="{37469245-0C0B-46A8-8332-340EA1BDD0B7}" destId="{0E4E20B0-EEBA-4C82-AF14-456DB6617AAE}" srcOrd="1" destOrd="0" parTransId="{E2210C6B-F599-4B75-A50D-F5401D2213B4}" sibTransId="{0C3432B9-5845-4276-AE14-61D6E81D1BBE}"/>
    <dgm:cxn modelId="{AFD98ACA-B62C-4EC2-9766-A9ECC0C90198}" type="presOf" srcId="{37469245-0C0B-46A8-8332-340EA1BDD0B7}" destId="{0C0E4980-72C2-47D1-978D-B7807BEFEF8F}" srcOrd="0" destOrd="0" presId="urn:microsoft.com/office/officeart/2008/layout/RadialCluster"/>
    <dgm:cxn modelId="{1533CD67-8546-495E-82D5-6AD90654AB64}" type="presParOf" srcId="{29C7442A-45E9-449B-A105-2207E09D9DE8}" destId="{D39FD658-7F29-4BD7-BE8D-93756600656E}" srcOrd="0" destOrd="0" presId="urn:microsoft.com/office/officeart/2008/layout/RadialCluster"/>
    <dgm:cxn modelId="{D6669FBF-6B90-4650-B5D6-8B9FC096B8BD}" type="presParOf" srcId="{D39FD658-7F29-4BD7-BE8D-93756600656E}" destId="{0C0E4980-72C2-47D1-978D-B7807BEFEF8F}" srcOrd="0" destOrd="0" presId="urn:microsoft.com/office/officeart/2008/layout/RadialCluster"/>
    <dgm:cxn modelId="{AB14072D-6E38-4B92-8A68-8BAF6FB3FA6A}" type="presParOf" srcId="{D39FD658-7F29-4BD7-BE8D-93756600656E}" destId="{6087FEC0-6163-46C9-8D3E-999926FAEA96}" srcOrd="1" destOrd="0" presId="urn:microsoft.com/office/officeart/2008/layout/RadialCluster"/>
    <dgm:cxn modelId="{DA2049EA-C35F-44AC-80A9-7C39B02A4C0D}" type="presParOf" srcId="{D39FD658-7F29-4BD7-BE8D-93756600656E}" destId="{94CECA5F-CF77-44CE-9694-31BD7A90A7B0}" srcOrd="2" destOrd="0" presId="urn:microsoft.com/office/officeart/2008/layout/RadialCluster"/>
    <dgm:cxn modelId="{E0DA938A-0758-4FF7-87DD-A49CBDEE7BB4}" type="presParOf" srcId="{D39FD658-7F29-4BD7-BE8D-93756600656E}" destId="{8BC73F3F-D492-4D87-8528-1495548BBEE9}" srcOrd="3" destOrd="0" presId="urn:microsoft.com/office/officeart/2008/layout/RadialCluster"/>
    <dgm:cxn modelId="{076B3E0D-2032-4DE2-A694-D68705926B01}" type="presParOf" srcId="{D39FD658-7F29-4BD7-BE8D-93756600656E}" destId="{4228A322-35B0-4613-AB9D-277A9C54E216}" srcOrd="4" destOrd="0" presId="urn:microsoft.com/office/officeart/2008/layout/RadialCluster"/>
    <dgm:cxn modelId="{A9802C22-DC4B-4941-8ABF-080876A32D0A}" type="presParOf" srcId="{D39FD658-7F29-4BD7-BE8D-93756600656E}" destId="{B0AC7803-48A0-4034-99CF-3935032F1E3E}" srcOrd="5" destOrd="0" presId="urn:microsoft.com/office/officeart/2008/layout/RadialCluster"/>
    <dgm:cxn modelId="{F6977957-729C-4468-B170-E5DCB7D3C856}" type="presParOf" srcId="{D39FD658-7F29-4BD7-BE8D-93756600656E}" destId="{1A3AFF3F-0AB8-4C69-95EA-58B6A2ADB36F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12075D-046C-4F7F-9261-CA8B10D7DB60}" type="doc">
      <dgm:prSet loTypeId="urn:microsoft.com/office/officeart/2005/8/layout/equation2" loCatId="relationship" qsTypeId="urn:microsoft.com/office/officeart/2005/8/quickstyle/simple3" qsCatId="simple" csTypeId="urn:microsoft.com/office/officeart/2005/8/colors/accent1_2" csCatId="accent1" phldr="1"/>
      <dgm:spPr/>
    </dgm:pt>
    <dgm:pt modelId="{4066B515-FCFC-4A08-A6B3-C2AD62F9DE1A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pt-BR" sz="2400" dirty="0" smtClean="0">
              <a:latin typeface="Times New Roman" pitchFamily="18" charset="0"/>
              <a:cs typeface="Times New Roman" pitchFamily="18" charset="0"/>
            </a:rPr>
            <a:t>POUCOS RECURSOS</a:t>
          </a:r>
          <a:endParaRPr lang="pt-BR" sz="2400" dirty="0">
            <a:latin typeface="Times New Roman" pitchFamily="18" charset="0"/>
            <a:cs typeface="Times New Roman" pitchFamily="18" charset="0"/>
          </a:endParaRPr>
        </a:p>
      </dgm:t>
    </dgm:pt>
    <dgm:pt modelId="{5CA3357B-C751-4251-B255-0D31362920D8}" type="parTrans" cxnId="{46EC6603-B1E8-4FFE-8848-1FEA182165DB}">
      <dgm:prSet/>
      <dgm:spPr/>
      <dgm:t>
        <a:bodyPr/>
        <a:lstStyle/>
        <a:p>
          <a:endParaRPr lang="pt-BR"/>
        </a:p>
      </dgm:t>
    </dgm:pt>
    <dgm:pt modelId="{E224D09F-D699-4E95-AB7C-0C9B6659302E}" type="sibTrans" cxnId="{46EC6603-B1E8-4FFE-8848-1FEA182165DB}">
      <dgm:prSet/>
      <dgm:spPr/>
      <dgm:t>
        <a:bodyPr/>
        <a:lstStyle/>
        <a:p>
          <a:endParaRPr lang="pt-BR"/>
        </a:p>
      </dgm:t>
    </dgm:pt>
    <dgm:pt modelId="{3F83C331-5BD5-4558-ACAB-6A616E6BA87F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pt-BR" sz="2400" dirty="0" smtClean="0">
              <a:latin typeface="Times New Roman" pitchFamily="18" charset="0"/>
              <a:cs typeface="Times New Roman" pitchFamily="18" charset="0"/>
            </a:rPr>
            <a:t>AUSÊNCIA DE UM MARCO REGULATÓRIO</a:t>
          </a:r>
          <a:endParaRPr lang="pt-BR" sz="2400" dirty="0">
            <a:latin typeface="Times New Roman" pitchFamily="18" charset="0"/>
            <a:cs typeface="Times New Roman" pitchFamily="18" charset="0"/>
          </a:endParaRPr>
        </a:p>
      </dgm:t>
    </dgm:pt>
    <dgm:pt modelId="{0B44ED14-486C-4E8C-ABFE-474340F5042D}" type="parTrans" cxnId="{C2A27590-1D20-45F6-90B8-EA3CA0AE8E8F}">
      <dgm:prSet/>
      <dgm:spPr/>
      <dgm:t>
        <a:bodyPr/>
        <a:lstStyle/>
        <a:p>
          <a:endParaRPr lang="pt-BR"/>
        </a:p>
      </dgm:t>
    </dgm:pt>
    <dgm:pt modelId="{A7B3B09E-AAA4-4F4E-BFB3-D13DD25703F9}" type="sibTrans" cxnId="{C2A27590-1D20-45F6-90B8-EA3CA0AE8E8F}">
      <dgm:prSet/>
      <dgm:spPr/>
      <dgm:t>
        <a:bodyPr/>
        <a:lstStyle/>
        <a:p>
          <a:endParaRPr lang="pt-BR"/>
        </a:p>
      </dgm:t>
    </dgm:pt>
    <dgm:pt modelId="{FD08AEC6-B127-4C61-81AD-FF336229D870}">
      <dgm:prSet phldrT="[Texto]" custT="1"/>
      <dgm:spPr/>
      <dgm:t>
        <a:bodyPr/>
        <a:lstStyle/>
        <a:p>
          <a:r>
            <a:rPr lang="pt-BR" sz="2400" dirty="0" smtClean="0">
              <a:latin typeface="Times New Roman" pitchFamily="18" charset="0"/>
              <a:cs typeface="Times New Roman" pitchFamily="18" charset="0"/>
            </a:rPr>
            <a:t>OBSTÁCULOS PARA O SETOR SANEAMENTO</a:t>
          </a:r>
          <a:endParaRPr lang="pt-BR" sz="2400" dirty="0">
            <a:latin typeface="Times New Roman" pitchFamily="18" charset="0"/>
            <a:cs typeface="Times New Roman" pitchFamily="18" charset="0"/>
          </a:endParaRPr>
        </a:p>
      </dgm:t>
    </dgm:pt>
    <dgm:pt modelId="{C75EEE20-9D52-4F4E-B638-74D16C95D112}" type="parTrans" cxnId="{6EB2155E-669D-47D6-BBF9-B41D7DBBD6F4}">
      <dgm:prSet/>
      <dgm:spPr/>
      <dgm:t>
        <a:bodyPr/>
        <a:lstStyle/>
        <a:p>
          <a:endParaRPr lang="pt-BR"/>
        </a:p>
      </dgm:t>
    </dgm:pt>
    <dgm:pt modelId="{A00E1A10-46A4-4D62-8CD1-2598E48C31D8}" type="sibTrans" cxnId="{6EB2155E-669D-47D6-BBF9-B41D7DBBD6F4}">
      <dgm:prSet/>
      <dgm:spPr/>
      <dgm:t>
        <a:bodyPr/>
        <a:lstStyle/>
        <a:p>
          <a:endParaRPr lang="pt-BR"/>
        </a:p>
      </dgm:t>
    </dgm:pt>
    <dgm:pt modelId="{8B3E2EE7-3066-418B-8E62-6D90A94F6104}" type="pres">
      <dgm:prSet presAssocID="{9412075D-046C-4F7F-9261-CA8B10D7DB60}" presName="Name0" presStyleCnt="0">
        <dgm:presLayoutVars>
          <dgm:dir/>
          <dgm:resizeHandles val="exact"/>
        </dgm:presLayoutVars>
      </dgm:prSet>
      <dgm:spPr/>
    </dgm:pt>
    <dgm:pt modelId="{27640A45-BF96-48C3-8F99-F3F4EB37F75A}" type="pres">
      <dgm:prSet presAssocID="{9412075D-046C-4F7F-9261-CA8B10D7DB60}" presName="vNodes" presStyleCnt="0"/>
      <dgm:spPr/>
    </dgm:pt>
    <dgm:pt modelId="{9516017C-D170-4D19-908C-B26366B4E72F}" type="pres">
      <dgm:prSet presAssocID="{4066B515-FCFC-4A08-A6B3-C2AD62F9DE1A}" presName="node" presStyleLbl="node1" presStyleIdx="0" presStyleCnt="3" custScaleX="227536" custScaleY="82852" custLinFactNeighborX="16649" custLinFactNeighborY="-555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27B8EB1-20F8-487F-981F-C270B4BF08D1}" type="pres">
      <dgm:prSet presAssocID="{E224D09F-D699-4E95-AB7C-0C9B6659302E}" presName="spacerT" presStyleCnt="0"/>
      <dgm:spPr/>
    </dgm:pt>
    <dgm:pt modelId="{A4546DF5-F5DE-4DF2-8750-9B090BF76B96}" type="pres">
      <dgm:prSet presAssocID="{E224D09F-D699-4E95-AB7C-0C9B6659302E}" presName="sibTrans" presStyleLbl="sibTrans2D1" presStyleIdx="0" presStyleCnt="2" custLinFactNeighborX="31702" custLinFactNeighborY="-6222"/>
      <dgm:spPr/>
      <dgm:t>
        <a:bodyPr/>
        <a:lstStyle/>
        <a:p>
          <a:endParaRPr lang="pt-BR"/>
        </a:p>
      </dgm:t>
    </dgm:pt>
    <dgm:pt modelId="{C6ECD600-F881-4BF5-93C2-2D462BBF6F09}" type="pres">
      <dgm:prSet presAssocID="{E224D09F-D699-4E95-AB7C-0C9B6659302E}" presName="spacerB" presStyleCnt="0"/>
      <dgm:spPr/>
    </dgm:pt>
    <dgm:pt modelId="{552C7766-3399-44C4-A0C2-E0D07C59FFA8}" type="pres">
      <dgm:prSet presAssocID="{3F83C331-5BD5-4558-ACAB-6A616E6BA87F}" presName="node" presStyleLbl="node1" presStyleIdx="1" presStyleCnt="3" custScaleX="229879" custScaleY="89338" custLinFactNeighborX="17350" custLinFactNeighborY="4768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A1C337-6986-4D5C-A9EF-63B1C3093496}" type="pres">
      <dgm:prSet presAssocID="{9412075D-046C-4F7F-9261-CA8B10D7DB60}" presName="sibTransLast" presStyleLbl="sibTrans2D1" presStyleIdx="1" presStyleCnt="2"/>
      <dgm:spPr/>
      <dgm:t>
        <a:bodyPr/>
        <a:lstStyle/>
        <a:p>
          <a:endParaRPr lang="pt-BR"/>
        </a:p>
      </dgm:t>
    </dgm:pt>
    <dgm:pt modelId="{AD2901C8-11C5-4A40-AEBE-DD8A0DFA492C}" type="pres">
      <dgm:prSet presAssocID="{9412075D-046C-4F7F-9261-CA8B10D7DB60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AE443045-3CBA-4B4E-A010-FA0B003AFC96}" type="pres">
      <dgm:prSet presAssocID="{9412075D-046C-4F7F-9261-CA8B10D7DB60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0ACE8C1-B0F7-4394-B52D-56873987AD6B}" type="presOf" srcId="{9412075D-046C-4F7F-9261-CA8B10D7DB60}" destId="{8B3E2EE7-3066-418B-8E62-6D90A94F6104}" srcOrd="0" destOrd="0" presId="urn:microsoft.com/office/officeart/2005/8/layout/equation2"/>
    <dgm:cxn modelId="{46EC6603-B1E8-4FFE-8848-1FEA182165DB}" srcId="{9412075D-046C-4F7F-9261-CA8B10D7DB60}" destId="{4066B515-FCFC-4A08-A6B3-C2AD62F9DE1A}" srcOrd="0" destOrd="0" parTransId="{5CA3357B-C751-4251-B255-0D31362920D8}" sibTransId="{E224D09F-D699-4E95-AB7C-0C9B6659302E}"/>
    <dgm:cxn modelId="{C2A27590-1D20-45F6-90B8-EA3CA0AE8E8F}" srcId="{9412075D-046C-4F7F-9261-CA8B10D7DB60}" destId="{3F83C331-5BD5-4558-ACAB-6A616E6BA87F}" srcOrd="1" destOrd="0" parTransId="{0B44ED14-486C-4E8C-ABFE-474340F5042D}" sibTransId="{A7B3B09E-AAA4-4F4E-BFB3-D13DD25703F9}"/>
    <dgm:cxn modelId="{6CC9F828-5C28-42D1-ABB0-D30440DF41E8}" type="presOf" srcId="{3F83C331-5BD5-4558-ACAB-6A616E6BA87F}" destId="{552C7766-3399-44C4-A0C2-E0D07C59FFA8}" srcOrd="0" destOrd="0" presId="urn:microsoft.com/office/officeart/2005/8/layout/equation2"/>
    <dgm:cxn modelId="{74021547-D21D-4404-B898-F819A47A661F}" type="presOf" srcId="{4066B515-FCFC-4A08-A6B3-C2AD62F9DE1A}" destId="{9516017C-D170-4D19-908C-B26366B4E72F}" srcOrd="0" destOrd="0" presId="urn:microsoft.com/office/officeart/2005/8/layout/equation2"/>
    <dgm:cxn modelId="{857A63E2-5079-4FA9-9517-E7050A291DCA}" type="presOf" srcId="{E224D09F-D699-4E95-AB7C-0C9B6659302E}" destId="{A4546DF5-F5DE-4DF2-8750-9B090BF76B96}" srcOrd="0" destOrd="0" presId="urn:microsoft.com/office/officeart/2005/8/layout/equation2"/>
    <dgm:cxn modelId="{FC2EDD9F-2F94-41BE-9E59-0B7600B8CB21}" type="presOf" srcId="{A7B3B09E-AAA4-4F4E-BFB3-D13DD25703F9}" destId="{F9A1C337-6986-4D5C-A9EF-63B1C3093496}" srcOrd="0" destOrd="0" presId="urn:microsoft.com/office/officeart/2005/8/layout/equation2"/>
    <dgm:cxn modelId="{6AB289C8-91C4-48B2-9E54-119CCCB40A25}" type="presOf" srcId="{FD08AEC6-B127-4C61-81AD-FF336229D870}" destId="{AE443045-3CBA-4B4E-A010-FA0B003AFC96}" srcOrd="0" destOrd="0" presId="urn:microsoft.com/office/officeart/2005/8/layout/equation2"/>
    <dgm:cxn modelId="{6EB2155E-669D-47D6-BBF9-B41D7DBBD6F4}" srcId="{9412075D-046C-4F7F-9261-CA8B10D7DB60}" destId="{FD08AEC6-B127-4C61-81AD-FF336229D870}" srcOrd="2" destOrd="0" parTransId="{C75EEE20-9D52-4F4E-B638-74D16C95D112}" sibTransId="{A00E1A10-46A4-4D62-8CD1-2598E48C31D8}"/>
    <dgm:cxn modelId="{45DBD3C9-0DD6-4EA4-9CC9-ECDEA8BBF87F}" type="presOf" srcId="{A7B3B09E-AAA4-4F4E-BFB3-D13DD25703F9}" destId="{AD2901C8-11C5-4A40-AEBE-DD8A0DFA492C}" srcOrd="1" destOrd="0" presId="urn:microsoft.com/office/officeart/2005/8/layout/equation2"/>
    <dgm:cxn modelId="{E4DDE6EA-39E5-4617-AEA3-06D443728592}" type="presParOf" srcId="{8B3E2EE7-3066-418B-8E62-6D90A94F6104}" destId="{27640A45-BF96-48C3-8F99-F3F4EB37F75A}" srcOrd="0" destOrd="0" presId="urn:microsoft.com/office/officeart/2005/8/layout/equation2"/>
    <dgm:cxn modelId="{FA897F5A-DBF0-416D-8030-92B6173A806D}" type="presParOf" srcId="{27640A45-BF96-48C3-8F99-F3F4EB37F75A}" destId="{9516017C-D170-4D19-908C-B26366B4E72F}" srcOrd="0" destOrd="0" presId="urn:microsoft.com/office/officeart/2005/8/layout/equation2"/>
    <dgm:cxn modelId="{75AEC0CD-961F-444E-BD9C-3BCBA0E9D81C}" type="presParOf" srcId="{27640A45-BF96-48C3-8F99-F3F4EB37F75A}" destId="{F27B8EB1-20F8-487F-981F-C270B4BF08D1}" srcOrd="1" destOrd="0" presId="urn:microsoft.com/office/officeart/2005/8/layout/equation2"/>
    <dgm:cxn modelId="{03C3F4DD-2334-4011-B7FB-ABFF5ABD5B8A}" type="presParOf" srcId="{27640A45-BF96-48C3-8F99-F3F4EB37F75A}" destId="{A4546DF5-F5DE-4DF2-8750-9B090BF76B96}" srcOrd="2" destOrd="0" presId="urn:microsoft.com/office/officeart/2005/8/layout/equation2"/>
    <dgm:cxn modelId="{F75F6F2E-D16F-4DB5-9AFA-18065BCD20F1}" type="presParOf" srcId="{27640A45-BF96-48C3-8F99-F3F4EB37F75A}" destId="{C6ECD600-F881-4BF5-93C2-2D462BBF6F09}" srcOrd="3" destOrd="0" presId="urn:microsoft.com/office/officeart/2005/8/layout/equation2"/>
    <dgm:cxn modelId="{F2F55792-996A-4357-A431-1086DD1DFA73}" type="presParOf" srcId="{27640A45-BF96-48C3-8F99-F3F4EB37F75A}" destId="{552C7766-3399-44C4-A0C2-E0D07C59FFA8}" srcOrd="4" destOrd="0" presId="urn:microsoft.com/office/officeart/2005/8/layout/equation2"/>
    <dgm:cxn modelId="{DC1B6D02-9647-46E0-A3DD-48C70366A00F}" type="presParOf" srcId="{8B3E2EE7-3066-418B-8E62-6D90A94F6104}" destId="{F9A1C337-6986-4D5C-A9EF-63B1C3093496}" srcOrd="1" destOrd="0" presId="urn:microsoft.com/office/officeart/2005/8/layout/equation2"/>
    <dgm:cxn modelId="{C7543760-F878-492E-8E93-D20488E51CD9}" type="presParOf" srcId="{F9A1C337-6986-4D5C-A9EF-63B1C3093496}" destId="{AD2901C8-11C5-4A40-AEBE-DD8A0DFA492C}" srcOrd="0" destOrd="0" presId="urn:microsoft.com/office/officeart/2005/8/layout/equation2"/>
    <dgm:cxn modelId="{6E169225-1230-41D7-A10B-A29BCC132F8A}" type="presParOf" srcId="{8B3E2EE7-3066-418B-8E62-6D90A94F6104}" destId="{AE443045-3CBA-4B4E-A010-FA0B003AFC9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12075D-046C-4F7F-9261-CA8B10D7DB60}" type="doc">
      <dgm:prSet loTypeId="urn:microsoft.com/office/officeart/2005/8/layout/equation2" loCatId="relationship" qsTypeId="urn:microsoft.com/office/officeart/2005/8/quickstyle/simple3" qsCatId="simple" csTypeId="urn:microsoft.com/office/officeart/2005/8/colors/accent1_2" csCatId="accent1" phldr="1"/>
      <dgm:spPr/>
    </dgm:pt>
    <dgm:pt modelId="{8B3E2EE7-3066-418B-8E62-6D90A94F6104}" type="pres">
      <dgm:prSet presAssocID="{9412075D-046C-4F7F-9261-CA8B10D7DB60}" presName="Name0" presStyleCnt="0">
        <dgm:presLayoutVars>
          <dgm:dir/>
          <dgm:resizeHandles val="exact"/>
        </dgm:presLayoutVars>
      </dgm:prSet>
      <dgm:spPr/>
    </dgm:pt>
  </dgm:ptLst>
  <dgm:cxnLst>
    <dgm:cxn modelId="{3FB665E6-CBA3-44CC-8596-6C4F2BF63F30}" type="presOf" srcId="{9412075D-046C-4F7F-9261-CA8B10D7DB60}" destId="{8B3E2EE7-3066-418B-8E62-6D90A94F6104}" srcOrd="0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12075D-046C-4F7F-9261-CA8B10D7DB60}" type="doc">
      <dgm:prSet loTypeId="urn:microsoft.com/office/officeart/2005/8/layout/equation2" loCatId="relationship" qsTypeId="urn:microsoft.com/office/officeart/2005/8/quickstyle/simple3" qsCatId="simple" csTypeId="urn:microsoft.com/office/officeart/2005/8/colors/accent1_2" csCatId="accent1" phldr="1"/>
      <dgm:spPr/>
    </dgm:pt>
    <dgm:pt modelId="{8B3E2EE7-3066-418B-8E62-6D90A94F6104}" type="pres">
      <dgm:prSet presAssocID="{9412075D-046C-4F7F-9261-CA8B10D7DB60}" presName="Name0" presStyleCnt="0">
        <dgm:presLayoutVars>
          <dgm:dir/>
          <dgm:resizeHandles val="exact"/>
        </dgm:presLayoutVars>
      </dgm:prSet>
      <dgm:spPr/>
    </dgm:pt>
  </dgm:ptLst>
  <dgm:cxnLst>
    <dgm:cxn modelId="{AA744539-C8BD-4ADA-932A-4DD099C74C4A}" type="presOf" srcId="{9412075D-046C-4F7F-9261-CA8B10D7DB60}" destId="{8B3E2EE7-3066-418B-8E62-6D90A94F6104}" srcOrd="0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12075D-046C-4F7F-9261-CA8B10D7DB60}" type="doc">
      <dgm:prSet loTypeId="urn:microsoft.com/office/officeart/2005/8/layout/equation2" loCatId="relationship" qsTypeId="urn:microsoft.com/office/officeart/2005/8/quickstyle/simple3" qsCatId="simple" csTypeId="urn:microsoft.com/office/officeart/2005/8/colors/accent1_2" csCatId="accent1" phldr="1"/>
      <dgm:spPr/>
    </dgm:pt>
    <dgm:pt modelId="{8B3E2EE7-3066-418B-8E62-6D90A94F6104}" type="pres">
      <dgm:prSet presAssocID="{9412075D-046C-4F7F-9261-CA8B10D7DB60}" presName="Name0" presStyleCnt="0">
        <dgm:presLayoutVars>
          <dgm:dir/>
          <dgm:resizeHandles val="exact"/>
        </dgm:presLayoutVars>
      </dgm:prSet>
      <dgm:spPr/>
    </dgm:pt>
  </dgm:ptLst>
  <dgm:cxnLst>
    <dgm:cxn modelId="{E2A309FF-0B31-4B5D-9644-F40026816845}" type="presOf" srcId="{9412075D-046C-4F7F-9261-CA8B10D7DB60}" destId="{8B3E2EE7-3066-418B-8E62-6D90A94F6104}" srcOrd="0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12075D-046C-4F7F-9261-CA8B10D7DB60}" type="doc">
      <dgm:prSet loTypeId="urn:microsoft.com/office/officeart/2005/8/layout/equation2" loCatId="relationship" qsTypeId="urn:microsoft.com/office/officeart/2005/8/quickstyle/simple3" qsCatId="simple" csTypeId="urn:microsoft.com/office/officeart/2005/8/colors/accent1_2" csCatId="accent1" phldr="1"/>
      <dgm:spPr/>
    </dgm:pt>
    <dgm:pt modelId="{8B3E2EE7-3066-418B-8E62-6D90A94F6104}" type="pres">
      <dgm:prSet presAssocID="{9412075D-046C-4F7F-9261-CA8B10D7DB60}" presName="Name0" presStyleCnt="0">
        <dgm:presLayoutVars>
          <dgm:dir/>
          <dgm:resizeHandles val="exact"/>
        </dgm:presLayoutVars>
      </dgm:prSet>
      <dgm:spPr/>
    </dgm:pt>
  </dgm:ptLst>
  <dgm:cxnLst>
    <dgm:cxn modelId="{5FC0F546-2CD9-48F2-A0C3-98D45535B4DF}" type="presOf" srcId="{9412075D-046C-4F7F-9261-CA8B10D7DB60}" destId="{8B3E2EE7-3066-418B-8E62-6D90A94F6104}" srcOrd="0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9F8047-180D-4442-A2C0-E131297736BC}">
      <dsp:nvSpPr>
        <dsp:cNvPr id="0" name=""/>
        <dsp:cNvSpPr/>
      </dsp:nvSpPr>
      <dsp:spPr>
        <a:xfrm>
          <a:off x="0" y="4689335"/>
          <a:ext cx="8686800" cy="73475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Drenagem Pluvial</a:t>
          </a:r>
          <a:endParaRPr lang="pt-BR" sz="2400" kern="1200" dirty="0"/>
        </a:p>
      </dsp:txBody>
      <dsp:txXfrm>
        <a:off x="0" y="4689335"/>
        <a:ext cx="2606040" cy="734757"/>
      </dsp:txXfrm>
    </dsp:sp>
    <dsp:sp modelId="{64CB23A3-6E63-4DA0-92A7-589E8DB1ECEB}">
      <dsp:nvSpPr>
        <dsp:cNvPr id="0" name=""/>
        <dsp:cNvSpPr/>
      </dsp:nvSpPr>
      <dsp:spPr>
        <a:xfrm>
          <a:off x="0" y="3190400"/>
          <a:ext cx="8686800" cy="73475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Resíduos sólidos</a:t>
          </a:r>
          <a:endParaRPr lang="pt-BR" sz="2400" kern="1200" dirty="0"/>
        </a:p>
      </dsp:txBody>
      <dsp:txXfrm>
        <a:off x="0" y="3190400"/>
        <a:ext cx="2606040" cy="734757"/>
      </dsp:txXfrm>
    </dsp:sp>
    <dsp:sp modelId="{F7D08047-4CD7-4454-881A-6CF1B703C99E}">
      <dsp:nvSpPr>
        <dsp:cNvPr id="0" name=""/>
        <dsp:cNvSpPr/>
      </dsp:nvSpPr>
      <dsp:spPr>
        <a:xfrm>
          <a:off x="0" y="1691466"/>
          <a:ext cx="8686800" cy="73475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Esgotamento Sanitário</a:t>
          </a:r>
          <a:endParaRPr lang="pt-BR" sz="2400" kern="1200" dirty="0"/>
        </a:p>
      </dsp:txBody>
      <dsp:txXfrm>
        <a:off x="0" y="1691466"/>
        <a:ext cx="2606040" cy="734757"/>
      </dsp:txXfrm>
    </dsp:sp>
    <dsp:sp modelId="{CB3F035F-90C6-486E-931E-B37976D93804}">
      <dsp:nvSpPr>
        <dsp:cNvPr id="0" name=""/>
        <dsp:cNvSpPr/>
      </dsp:nvSpPr>
      <dsp:spPr>
        <a:xfrm>
          <a:off x="0" y="192531"/>
          <a:ext cx="8686800" cy="73475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Abastecimento de Água</a:t>
          </a:r>
          <a:endParaRPr lang="pt-BR" sz="2400" kern="1200" dirty="0"/>
        </a:p>
      </dsp:txBody>
      <dsp:txXfrm>
        <a:off x="0" y="192531"/>
        <a:ext cx="2606040" cy="734757"/>
      </dsp:txXfrm>
    </dsp:sp>
    <dsp:sp modelId="{C1905FEF-2373-42CE-9E34-01D301FE0D9B}">
      <dsp:nvSpPr>
        <dsp:cNvPr id="0" name=""/>
        <dsp:cNvSpPr/>
      </dsp:nvSpPr>
      <dsp:spPr>
        <a:xfrm>
          <a:off x="2693886" y="574620"/>
          <a:ext cx="5731331" cy="38208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400" kern="1200" dirty="0" smtClean="0"/>
            <a:t>SANEAMENTO BÁSICO</a:t>
          </a:r>
          <a:endParaRPr lang="pt-BR" sz="5400" kern="1200" dirty="0"/>
        </a:p>
      </dsp:txBody>
      <dsp:txXfrm>
        <a:off x="2805796" y="686530"/>
        <a:ext cx="5507511" cy="35970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E4980-72C2-47D1-978D-B7807BEFEF8F}">
      <dsp:nvSpPr>
        <dsp:cNvPr id="0" name=""/>
        <dsp:cNvSpPr/>
      </dsp:nvSpPr>
      <dsp:spPr>
        <a:xfrm>
          <a:off x="440065" y="2232273"/>
          <a:ext cx="7882806" cy="1465277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kern="1200" dirty="0" smtClean="0"/>
            <a:t>Desenvolvimento </a:t>
          </a:r>
          <a:r>
            <a:rPr lang="pt-BR" sz="3500" kern="1200" dirty="0" err="1" smtClean="0"/>
            <a:t>Sócio-econômico</a:t>
          </a:r>
          <a:endParaRPr lang="pt-BR" sz="3500" kern="1200" dirty="0"/>
        </a:p>
      </dsp:txBody>
      <dsp:txXfrm>
        <a:off x="511594" y="2303802"/>
        <a:ext cx="7739748" cy="1322219"/>
      </dsp:txXfrm>
    </dsp:sp>
    <dsp:sp modelId="{6087FEC0-6163-46C9-8D3E-999926FAEA96}">
      <dsp:nvSpPr>
        <dsp:cNvPr id="0" name=""/>
        <dsp:cNvSpPr/>
      </dsp:nvSpPr>
      <dsp:spPr>
        <a:xfrm rot="16138054">
          <a:off x="4039099" y="1908985"/>
          <a:ext cx="6466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6680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ECA5F-CF77-44CE-9694-31BD7A90A7B0}">
      <dsp:nvSpPr>
        <dsp:cNvPr id="0" name=""/>
        <dsp:cNvSpPr/>
      </dsp:nvSpPr>
      <dsp:spPr>
        <a:xfrm>
          <a:off x="2884213" y="119224"/>
          <a:ext cx="2918373" cy="1466472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kern="1200" dirty="0" smtClean="0"/>
            <a:t>Economia</a:t>
          </a:r>
          <a:endParaRPr lang="pt-BR" sz="3500" kern="1200" dirty="0"/>
        </a:p>
      </dsp:txBody>
      <dsp:txXfrm>
        <a:off x="2955800" y="190811"/>
        <a:ext cx="2775199" cy="1323298"/>
      </dsp:txXfrm>
    </dsp:sp>
    <dsp:sp modelId="{8BC73F3F-D492-4D87-8528-1495548BBEE9}">
      <dsp:nvSpPr>
        <dsp:cNvPr id="0" name=""/>
        <dsp:cNvSpPr/>
      </dsp:nvSpPr>
      <dsp:spPr>
        <a:xfrm rot="2557797">
          <a:off x="5112034" y="3865004"/>
          <a:ext cx="4945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4501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28A322-35B0-4613-AB9D-277A9C54E216}">
      <dsp:nvSpPr>
        <dsp:cNvPr id="0" name=""/>
        <dsp:cNvSpPr/>
      </dsp:nvSpPr>
      <dsp:spPr>
        <a:xfrm>
          <a:off x="5004038" y="4032457"/>
          <a:ext cx="2873823" cy="165646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kern="1200" dirty="0" smtClean="0"/>
            <a:t>Saúde</a:t>
          </a:r>
          <a:endParaRPr lang="pt-BR" sz="3500" kern="1200" dirty="0"/>
        </a:p>
      </dsp:txBody>
      <dsp:txXfrm>
        <a:off x="5084900" y="4113319"/>
        <a:ext cx="2712099" cy="1494741"/>
      </dsp:txXfrm>
    </dsp:sp>
    <dsp:sp modelId="{B0AC7803-48A0-4034-99CF-3935032F1E3E}">
      <dsp:nvSpPr>
        <dsp:cNvPr id="0" name=""/>
        <dsp:cNvSpPr/>
      </dsp:nvSpPr>
      <dsp:spPr>
        <a:xfrm rot="8456465">
          <a:off x="2937052" y="3889649"/>
          <a:ext cx="6097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9719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3AFF3F-0AB8-4C69-95EA-58B6A2ADB36F}">
      <dsp:nvSpPr>
        <dsp:cNvPr id="0" name=""/>
        <dsp:cNvSpPr/>
      </dsp:nvSpPr>
      <dsp:spPr>
        <a:xfrm>
          <a:off x="523318" y="4081747"/>
          <a:ext cx="2983568" cy="1606886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kern="1200" dirty="0" smtClean="0"/>
            <a:t>Meio ambiente</a:t>
          </a:r>
          <a:endParaRPr lang="pt-BR" sz="3500" kern="1200" dirty="0"/>
        </a:p>
      </dsp:txBody>
      <dsp:txXfrm>
        <a:off x="601760" y="4160189"/>
        <a:ext cx="2826684" cy="1450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16017C-D170-4D19-908C-B26366B4E72F}">
      <dsp:nvSpPr>
        <dsp:cNvPr id="0" name=""/>
        <dsp:cNvSpPr/>
      </dsp:nvSpPr>
      <dsp:spPr>
        <a:xfrm>
          <a:off x="316981" y="685124"/>
          <a:ext cx="4038993" cy="1470706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latin typeface="Times New Roman" pitchFamily="18" charset="0"/>
              <a:cs typeface="Times New Roman" pitchFamily="18" charset="0"/>
            </a:rPr>
            <a:t>POUCOS RECURSOS</a:t>
          </a:r>
          <a:endParaRPr lang="pt-BR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8478" y="900504"/>
        <a:ext cx="2855999" cy="1039946"/>
      </dsp:txXfrm>
    </dsp:sp>
    <dsp:sp modelId="{A4546DF5-F5DE-4DF2-8750-9B090BF76B96}">
      <dsp:nvSpPr>
        <dsp:cNvPr id="0" name=""/>
        <dsp:cNvSpPr/>
      </dsp:nvSpPr>
      <dsp:spPr>
        <a:xfrm>
          <a:off x="1852552" y="2299006"/>
          <a:ext cx="1029558" cy="1029558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kern="1200"/>
        </a:p>
      </dsp:txBody>
      <dsp:txXfrm>
        <a:off x="1989020" y="2692709"/>
        <a:ext cx="756622" cy="242152"/>
      </dsp:txXfrm>
    </dsp:sp>
    <dsp:sp modelId="{552C7766-3399-44C4-A0C2-E0D07C59FFA8}">
      <dsp:nvSpPr>
        <dsp:cNvPr id="0" name=""/>
        <dsp:cNvSpPr/>
      </dsp:nvSpPr>
      <dsp:spPr>
        <a:xfrm>
          <a:off x="308629" y="3550401"/>
          <a:ext cx="4080583" cy="1585839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latin typeface="Times New Roman" pitchFamily="18" charset="0"/>
              <a:cs typeface="Times New Roman" pitchFamily="18" charset="0"/>
            </a:rPr>
            <a:t>AUSÊNCIA DE UM MARCO REGULATÓRIO</a:t>
          </a:r>
          <a:endParaRPr lang="pt-BR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6217" y="3782642"/>
        <a:ext cx="2885407" cy="1121357"/>
      </dsp:txXfrm>
    </dsp:sp>
    <dsp:sp modelId="{F9A1C337-6986-4D5C-A9EF-63B1C3093496}">
      <dsp:nvSpPr>
        <dsp:cNvPr id="0" name=""/>
        <dsp:cNvSpPr/>
      </dsp:nvSpPr>
      <dsp:spPr>
        <a:xfrm rot="21577173">
          <a:off x="4578488" y="2564376"/>
          <a:ext cx="401282" cy="66033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500" kern="1200"/>
        </a:p>
      </dsp:txBody>
      <dsp:txXfrm>
        <a:off x="4578489" y="2696843"/>
        <a:ext cx="280897" cy="396203"/>
      </dsp:txXfrm>
    </dsp:sp>
    <dsp:sp modelId="{AE443045-3CBA-4B4E-A010-FA0B003AFC96}">
      <dsp:nvSpPr>
        <dsp:cNvPr id="0" name=""/>
        <dsp:cNvSpPr/>
      </dsp:nvSpPr>
      <dsp:spPr>
        <a:xfrm>
          <a:off x="5146293" y="1105219"/>
          <a:ext cx="3550201" cy="355020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>
              <a:latin typeface="Times New Roman" pitchFamily="18" charset="0"/>
              <a:cs typeface="Times New Roman" pitchFamily="18" charset="0"/>
            </a:rPr>
            <a:t>OBSTÁCULOS PARA O SETOR SANEAMENTO</a:t>
          </a:r>
          <a:endParaRPr lang="pt-BR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66208" y="1625134"/>
        <a:ext cx="2510371" cy="25103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36ECD-C575-43EC-9BEB-CFAD569A6ECE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72064-BFEF-414A-AAAF-7B9F6FF383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6446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B3DE3-85BD-4EB9-AC53-FF19559BF4F5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3D46F-E732-4E18-B598-8D139454C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976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6F0D500-029A-4489-A50A-12994668ECDB}" type="datetimeFigureOut">
              <a:rPr lang="pt-BR" smtClean="0"/>
              <a:t>01/08/2016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CD5E0C4-48B4-480D-9094-BC2010852647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wm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2448272"/>
          </a:xfrm>
        </p:spPr>
        <p:txBody>
          <a:bodyPr/>
          <a:lstStyle/>
          <a:p>
            <a:r>
              <a:rPr lang="pt-BR" sz="4400" dirty="0" smtClean="0">
                <a:latin typeface="Times New Roman" pitchFamily="18" charset="0"/>
                <a:cs typeface="Times New Roman" pitchFamily="18" charset="0"/>
              </a:rPr>
              <a:t>POLÍTICA PÚBLICA DE SANEAMENTO BÁSICO NO BRASIL</a:t>
            </a:r>
            <a:endParaRPr lang="pt-BR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4437112"/>
            <a:ext cx="9036496" cy="1584176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Instituto de Economia – UFRJ</a:t>
            </a:r>
          </a:p>
          <a:p>
            <a:r>
              <a:rPr lang="pt-BR" dirty="0" smtClean="0"/>
              <a:t>Escola Nacional de Saúde Pública – ENSP/FIOCRUZ</a:t>
            </a:r>
            <a:endParaRPr lang="pt-BR" dirty="0" smtClean="0"/>
          </a:p>
          <a:p>
            <a:r>
              <a:rPr lang="pt-BR" dirty="0" smtClean="0"/>
              <a:t>Autor</a:t>
            </a:r>
            <a:r>
              <a:rPr lang="pt-BR" dirty="0" smtClean="0"/>
              <a:t>: Yuri Ferreira Coloneze</a:t>
            </a:r>
          </a:p>
          <a:p>
            <a:r>
              <a:rPr lang="pt-BR" dirty="0" smtClean="0"/>
              <a:t>Orientadora: Ana Cristina A. de Sousa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539477"/>
            <a:ext cx="2621507" cy="585267"/>
          </a:xfrm>
          <a:prstGeom prst="rect">
            <a:avLst/>
          </a:prstGeom>
        </p:spPr>
      </p:pic>
      <p:pic>
        <p:nvPicPr>
          <p:cNvPr id="1026" name="Picture 2" descr="http://www.ensp.fiocruz.br/portal-ensp/_imagens/fiocruzminiatura(claro)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39477"/>
            <a:ext cx="2232248" cy="58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27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O que é Saneamento?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692696"/>
            <a:ext cx="8686800" cy="5832648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1520" y="2420888"/>
            <a:ext cx="3240360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SANEAMENTO</a:t>
            </a:r>
          </a:p>
          <a:p>
            <a:pPr algn="ctr"/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AMBIENTAL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3491880" y="3320988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5004048" y="1124744"/>
            <a:ext cx="3600400" cy="5040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buClr>
                <a:schemeClr val="bg1">
                  <a:lumMod val="65000"/>
                </a:schemeClr>
              </a:buClr>
            </a:pPr>
            <a:r>
              <a:rPr lang="pt-BR" dirty="0"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o conjunto de ações socioeconômicas que têm por objetivo 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alcançar Salubridade Ambiental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, por meio de abastecimento de água potável, coleta e disposição sanitária 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de resíduos 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sólidos, líquidos e gasosos, promoção da disciplina sanitária de uso do solo, 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drenagem urbana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, controle de doenças transmissíveis e demais serviços e obras 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especializadas, com 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a finalidade de proteger e melhorar as condições de vida urbana e rural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. (FUNASA, 2007)</a:t>
            </a:r>
            <a:endParaRPr lang="pt-BR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20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/>
              <a:t>O que é Saneamento?</a:t>
            </a:r>
            <a:endParaRPr lang="pt-BR" sz="2400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6542104"/>
              </p:ext>
            </p:extLst>
          </p:nvPr>
        </p:nvGraphicFramePr>
        <p:xfrm>
          <a:off x="0" y="836712"/>
          <a:ext cx="86868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617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905FEF-2373-42CE-9E34-01D301FE0D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C1905FEF-2373-42CE-9E34-01D301FE0D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3F035F-90C6-486E-931E-B37976D938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>
                                            <p:graphicEl>
                                              <a:dgm id="{CB3F035F-90C6-486E-931E-B37976D938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D08047-4CD7-4454-881A-6CF1B703C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5">
                                            <p:graphicEl>
                                              <a:dgm id="{F7D08047-4CD7-4454-881A-6CF1B703C9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CB23A3-6E63-4DA0-92A7-589E8DB1EC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5">
                                            <p:graphicEl>
                                              <a:dgm id="{64CB23A3-6E63-4DA0-92A7-589E8DB1EC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9F8047-180D-4442-A2C0-E13129773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5">
                                            <p:graphicEl>
                                              <a:dgm id="{5A9F8047-180D-4442-A2C0-E131297736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/>
              <a:t>Importância do Setor</a:t>
            </a:r>
            <a:endParaRPr lang="pt-BR" sz="2400" dirty="0"/>
          </a:p>
        </p:txBody>
      </p:sp>
      <p:graphicFrame>
        <p:nvGraphicFramePr>
          <p:cNvPr id="9" name="Espaço Reservado para Conteú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923445"/>
              </p:ext>
            </p:extLst>
          </p:nvPr>
        </p:nvGraphicFramePr>
        <p:xfrm>
          <a:off x="0" y="692696"/>
          <a:ext cx="86868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186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C0E4980-72C2-47D1-978D-B7807BEFEF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dgm id="{0C0E4980-72C2-47D1-978D-B7807BEFEF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087FEC0-6163-46C9-8D3E-999926FAE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9">
                                            <p:graphicEl>
                                              <a:dgm id="{6087FEC0-6163-46C9-8D3E-999926FAEA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4CECA5F-CF77-44CE-9694-31BD7A90A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9">
                                            <p:graphicEl>
                                              <a:dgm id="{94CECA5F-CF77-44CE-9694-31BD7A90A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BC73F3F-D492-4D87-8528-1495548BB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9">
                                            <p:graphicEl>
                                              <a:dgm id="{8BC73F3F-D492-4D87-8528-1495548BBE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228A322-35B0-4613-AB9D-277A9C54E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9">
                                            <p:graphicEl>
                                              <a:dgm id="{4228A322-35B0-4613-AB9D-277A9C54E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0AC7803-48A0-4034-99CF-3935032F1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9">
                                            <p:graphicEl>
                                              <a:dgm id="{B0AC7803-48A0-4034-99CF-3935032F1E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A3AFF3F-0AB8-4C69-95EA-58B6A2ADB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9">
                                            <p:graphicEl>
                                              <a:dgm id="{1A3AFF3F-0AB8-4C69-95EA-58B6A2ADB3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296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Desempenho no setor </a:t>
            </a:r>
            <a:r>
              <a:rPr lang="pt-BR" sz="2400" dirty="0" err="1" smtClean="0">
                <a:latin typeface="Times New Roman" pitchFamily="18" charset="0"/>
                <a:cs typeface="Times New Roman" pitchFamily="18" charset="0"/>
              </a:rPr>
              <a:t>pré-PAC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251520" y="5103797"/>
            <a:ext cx="374441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/>
              <a:t>RESIDUAL</a:t>
            </a:r>
            <a:endParaRPr lang="pt-BR" dirty="0"/>
          </a:p>
        </p:txBody>
      </p:sp>
      <p:sp>
        <p:nvSpPr>
          <p:cNvPr id="5" name="Elipse 4"/>
          <p:cNvSpPr/>
          <p:nvPr/>
        </p:nvSpPr>
        <p:spPr>
          <a:xfrm>
            <a:off x="4644008" y="5103797"/>
            <a:ext cx="388843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 smtClean="0"/>
              <a:t>INSATISFATÓRIO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214988" y="6162227"/>
            <a:ext cx="1713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Fonte:SNIS</a:t>
            </a:r>
            <a:endParaRPr lang="pt-BR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/>
          </p:nvPr>
        </p:nvGraphicFramePr>
        <p:xfrm>
          <a:off x="457200" y="809415"/>
          <a:ext cx="8418611" cy="4159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68264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421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Graphic spid="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Obstáculos destacados pela literatura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764704"/>
          <a:ext cx="869714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462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16017C-D170-4D19-908C-B26366B4E7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9516017C-D170-4D19-908C-B26366B4E7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546DF5-F5DE-4DF2-8750-9B090BF76B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A4546DF5-F5DE-4DF2-8750-9B090BF76B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2C7766-3399-44C4-A0C2-E0D07C59F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552C7766-3399-44C4-A0C2-E0D07C59FF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A1C337-6986-4D5C-A9EF-63B1C3093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F9A1C337-6986-4D5C-A9EF-63B1C30934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443045-3CBA-4B4E-A010-FA0B003AF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AE443045-3CBA-4B4E-A010-FA0B003AFC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Caminhos para discussão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889100"/>
              </p:ext>
            </p:extLst>
          </p:nvPr>
        </p:nvGraphicFramePr>
        <p:xfrm>
          <a:off x="0" y="764704"/>
          <a:ext cx="869714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ângulo 2"/>
          <p:cNvSpPr/>
          <p:nvPr/>
        </p:nvSpPr>
        <p:spPr>
          <a:xfrm>
            <a:off x="145541" y="2597183"/>
            <a:ext cx="2088232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Política Pública</a:t>
            </a:r>
            <a:endParaRPr lang="pt-BR" dirty="0"/>
          </a:p>
        </p:txBody>
      </p:sp>
      <p:cxnSp>
        <p:nvCxnSpPr>
          <p:cNvPr id="6" name="Conector de seta reta 5"/>
          <p:cNvCxnSpPr/>
          <p:nvPr/>
        </p:nvCxnSpPr>
        <p:spPr>
          <a:xfrm flipV="1">
            <a:off x="2246037" y="2247829"/>
            <a:ext cx="1152128" cy="1188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>
            <a:off x="2258969" y="3418581"/>
            <a:ext cx="1152128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/>
        </p:nvSpPr>
        <p:spPr>
          <a:xfrm flipH="1">
            <a:off x="3536454" y="1340768"/>
            <a:ext cx="174389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Programa (Ciclo)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 rot="10800000" flipV="1">
            <a:off x="3485730" y="4570230"/>
            <a:ext cx="1743896" cy="14777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Tema (Saneamento)</a:t>
            </a:r>
            <a:endParaRPr lang="pt-BR" dirty="0"/>
          </a:p>
        </p:txBody>
      </p:sp>
      <p:sp>
        <p:nvSpPr>
          <p:cNvPr id="13" name="Seta para a direita 12"/>
          <p:cNvSpPr/>
          <p:nvPr/>
        </p:nvSpPr>
        <p:spPr>
          <a:xfrm>
            <a:off x="5480415" y="18545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para a direita 13"/>
          <p:cNvSpPr/>
          <p:nvPr/>
        </p:nvSpPr>
        <p:spPr>
          <a:xfrm>
            <a:off x="5396315" y="506677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/>
          <p:cNvSpPr/>
          <p:nvPr/>
        </p:nvSpPr>
        <p:spPr>
          <a:xfrm>
            <a:off x="6691923" y="1343916"/>
            <a:ext cx="2292357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 smtClean="0"/>
              <a:t>PAC</a:t>
            </a:r>
            <a:endParaRPr lang="pt-BR" sz="5400" dirty="0"/>
          </a:p>
        </p:txBody>
      </p:sp>
      <p:sp>
        <p:nvSpPr>
          <p:cNvPr id="16" name="Elipse 15"/>
          <p:cNvSpPr/>
          <p:nvPr/>
        </p:nvSpPr>
        <p:spPr>
          <a:xfrm>
            <a:off x="6458823" y="4435988"/>
            <a:ext cx="2525457" cy="1634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MARCO REGULATÓRIO- Lei nº 11.455, de 5 de janeiro de 2007</a:t>
            </a:r>
          </a:p>
        </p:txBody>
      </p:sp>
    </p:spTree>
    <p:extLst>
      <p:ext uri="{BB962C8B-B14F-4D97-AF65-F5344CB8AC3E}">
        <p14:creationId xmlns:p14="http://schemas.microsoft.com/office/powerpoint/2010/main" val="9456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Caminhos para discussão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928261"/>
              </p:ext>
            </p:extLst>
          </p:nvPr>
        </p:nvGraphicFramePr>
        <p:xfrm>
          <a:off x="0" y="764704"/>
          <a:ext cx="869714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Elipse 16"/>
          <p:cNvSpPr/>
          <p:nvPr/>
        </p:nvSpPr>
        <p:spPr>
          <a:xfrm>
            <a:off x="107504" y="1412776"/>
            <a:ext cx="2736304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 smtClean="0"/>
              <a:t>PAC</a:t>
            </a:r>
            <a:endParaRPr lang="pt-BR" sz="5400" dirty="0"/>
          </a:p>
        </p:txBody>
      </p:sp>
      <p:sp>
        <p:nvSpPr>
          <p:cNvPr id="18" name="Elipse 17"/>
          <p:cNvSpPr/>
          <p:nvPr/>
        </p:nvSpPr>
        <p:spPr>
          <a:xfrm>
            <a:off x="107504" y="4149080"/>
            <a:ext cx="2736304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MARCO REGULATÓRIO- Lei nº 11.455, de 5 de janeiro de 2007</a:t>
            </a:r>
          </a:p>
        </p:txBody>
      </p:sp>
      <p:sp>
        <p:nvSpPr>
          <p:cNvPr id="21" name="Igual 20"/>
          <p:cNvSpPr/>
          <p:nvPr/>
        </p:nvSpPr>
        <p:spPr>
          <a:xfrm>
            <a:off x="2975506" y="1711660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2" name="Igual 21"/>
          <p:cNvSpPr/>
          <p:nvPr/>
        </p:nvSpPr>
        <p:spPr>
          <a:xfrm>
            <a:off x="2975506" y="4725144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23" name="Picture 2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275491"/>
            <a:ext cx="1780337" cy="17867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24" name="Mais 23"/>
          <p:cNvSpPr/>
          <p:nvPr/>
        </p:nvSpPr>
        <p:spPr>
          <a:xfrm>
            <a:off x="4274036" y="3356992"/>
            <a:ext cx="1656184" cy="129614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de cantos arredondados 24"/>
          <p:cNvSpPr/>
          <p:nvPr/>
        </p:nvSpPr>
        <p:spPr>
          <a:xfrm>
            <a:off x="4148276" y="4699992"/>
            <a:ext cx="1907704" cy="1778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SEGURANÇA JURÍDICA PARA INVESTIR</a:t>
            </a:r>
          </a:p>
        </p:txBody>
      </p:sp>
      <p:cxnSp>
        <p:nvCxnSpPr>
          <p:cNvPr id="10" name="Conector de seta reta 9"/>
          <p:cNvCxnSpPr/>
          <p:nvPr/>
        </p:nvCxnSpPr>
        <p:spPr>
          <a:xfrm flipV="1">
            <a:off x="5793512" y="4378704"/>
            <a:ext cx="1152128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ângulo 26"/>
          <p:cNvSpPr/>
          <p:nvPr/>
        </p:nvSpPr>
        <p:spPr>
          <a:xfrm>
            <a:off x="6992084" y="2626061"/>
            <a:ext cx="1939895" cy="2603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PAC SANEAMENTO</a:t>
            </a:r>
            <a:endParaRPr lang="pt-BR" dirty="0"/>
          </a:p>
        </p:txBody>
      </p:sp>
      <p:cxnSp>
        <p:nvCxnSpPr>
          <p:cNvPr id="31" name="Conector de seta reta 30"/>
          <p:cNvCxnSpPr/>
          <p:nvPr/>
        </p:nvCxnSpPr>
        <p:spPr>
          <a:xfrm>
            <a:off x="6020790" y="2173184"/>
            <a:ext cx="924850" cy="949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26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2007-13 – Quadro residual e insatisfatório continua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84238" y="836712"/>
            <a:ext cx="9096234" cy="57496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Fonte: SNIS</a:t>
            </a:r>
            <a:endParaRPr lang="pt-BR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560919"/>
              </p:ext>
            </p:extLst>
          </p:nvPr>
        </p:nvGraphicFramePr>
        <p:xfrm>
          <a:off x="251520" y="836712"/>
          <a:ext cx="887141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Questionamentos Centrais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857029"/>
              </p:ext>
            </p:extLst>
          </p:nvPr>
        </p:nvGraphicFramePr>
        <p:xfrm>
          <a:off x="0" y="764704"/>
          <a:ext cx="914400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ângulo 4"/>
          <p:cNvSpPr/>
          <p:nvPr/>
        </p:nvSpPr>
        <p:spPr>
          <a:xfrm rot="10800000" flipV="1">
            <a:off x="395536" y="1385393"/>
            <a:ext cx="8352928" cy="2259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1. Dado o panorama de cobertura dentro do Setor Saneamento, pode-se notar uma evolução residual e insatisfatória, principalmente em relação a Esgotamento Sanitário. O que pode explicar este cenário, mesmo após instauração do PAC?</a:t>
            </a: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 rot="10800000" flipV="1">
            <a:off x="363007" y="4162229"/>
            <a:ext cx="8352928" cy="2259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2. Quais </a:t>
            </a:r>
            <a:r>
              <a:rPr lang="pt-BR" dirty="0"/>
              <a:t>as possíveis soluções, dado o passo inicial feito com o PAC SANEAMENTO, para aumentar a eficiência da política pública de abastecimento de água e esgotamento sanitário?</a:t>
            </a:r>
          </a:p>
        </p:txBody>
      </p:sp>
    </p:spTree>
    <p:extLst>
      <p:ext uri="{BB962C8B-B14F-4D97-AF65-F5344CB8AC3E}">
        <p14:creationId xmlns:p14="http://schemas.microsoft.com/office/powerpoint/2010/main" val="428122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Metodologia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731016"/>
              </p:ext>
            </p:extLst>
          </p:nvPr>
        </p:nvGraphicFramePr>
        <p:xfrm>
          <a:off x="0" y="764704"/>
          <a:ext cx="914400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lipse 2"/>
          <p:cNvSpPr/>
          <p:nvPr/>
        </p:nvSpPr>
        <p:spPr>
          <a:xfrm>
            <a:off x="323528" y="1640840"/>
            <a:ext cx="3384376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Pesquisa Bibliográfica</a:t>
            </a:r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323528" y="4317176"/>
            <a:ext cx="3538264" cy="18995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Levantamento e sistematização de dados</a:t>
            </a:r>
            <a:endParaRPr lang="pt-BR" dirty="0"/>
          </a:p>
        </p:txBody>
      </p:sp>
      <p:sp>
        <p:nvSpPr>
          <p:cNvPr id="13" name="Seta para a direita 12"/>
          <p:cNvSpPr/>
          <p:nvPr/>
        </p:nvSpPr>
        <p:spPr>
          <a:xfrm>
            <a:off x="4343400" y="4804361"/>
            <a:ext cx="1338502" cy="9252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6372200" y="1520788"/>
            <a:ext cx="2160240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/>
              <a:t>Relatórios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/>
              <a:t>Manuais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/>
              <a:t>Auditorias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/>
              <a:t>Artigos produzidos</a:t>
            </a:r>
          </a:p>
          <a:p>
            <a:pPr marL="285750" indent="-285750" algn="ctr">
              <a:buFontTx/>
              <a:buChar char="-"/>
            </a:pPr>
            <a:endParaRPr lang="pt-BR" dirty="0" smtClean="0"/>
          </a:p>
          <a:p>
            <a:pPr marL="285750" indent="-285750" algn="ctr">
              <a:buFontTx/>
              <a:buChar char="-"/>
            </a:pPr>
            <a:endParaRPr lang="pt-BR" dirty="0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6372200" y="4292768"/>
            <a:ext cx="2160240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err="1" smtClean="0"/>
              <a:t>Mcidades</a:t>
            </a:r>
            <a:endParaRPr lang="pt-BR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/>
              <a:t>TCU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/>
              <a:t>CGU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/>
              <a:t>SNIS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/>
              <a:t>IBGE</a:t>
            </a:r>
            <a:endParaRPr lang="pt-BR" dirty="0"/>
          </a:p>
        </p:txBody>
      </p:sp>
      <p:sp>
        <p:nvSpPr>
          <p:cNvPr id="18" name="Seta para a direita 17"/>
          <p:cNvSpPr/>
          <p:nvPr/>
        </p:nvSpPr>
        <p:spPr>
          <a:xfrm>
            <a:off x="4308530" y="2174301"/>
            <a:ext cx="1338502" cy="9252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27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3" grpId="0" animBg="1"/>
      <p:bldP spid="14" grpId="0" animBg="1"/>
      <p:bldP spid="15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86298"/>
            <a:ext cx="8686800" cy="620688"/>
          </a:xfrm>
        </p:spPr>
        <p:txBody>
          <a:bodyPr/>
          <a:lstStyle/>
          <a:p>
            <a:pPr algn="l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Referências Bibliográficas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692696"/>
            <a:ext cx="8686800" cy="58326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/>
              <a:t>BRASIL. Lei nº 11445 (Lei do Saneamento), de 05 de janeiro de 2007.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BRASIL. Gasto público em Saneamento básico (2007-14). Disponível em:&lt; www.cidades.gov.br&gt; Acesso em 08/04/2015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CAIRNCROSS, S.; FEACHEM, R. G. Environmental </a:t>
            </a:r>
            <a:r>
              <a:rPr lang="pt-BR" dirty="0" err="1"/>
              <a:t>health</a:t>
            </a:r>
            <a:r>
              <a:rPr lang="pt-BR" dirty="0"/>
              <a:t> </a:t>
            </a:r>
            <a:r>
              <a:rPr lang="pt-BR" dirty="0" err="1"/>
              <a:t>engineering</a:t>
            </a:r>
            <a:r>
              <a:rPr lang="pt-BR" dirty="0"/>
              <a:t> in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tropics</a:t>
            </a:r>
            <a:r>
              <a:rPr lang="pt-BR" dirty="0"/>
              <a:t>. 2. ed. London: John Wiley, 1993.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CGU. Relatório de auditoria anual de contas: SNSA (MC), 2007; 2008; 2009; 2010; 2011; 2012. Disponível em &lt; www.cgu.gov.br &gt; Acesso em 12/05/2015.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SNIS. Sistema Nacional de Informações sobre Saneamento, 2011. Diagnóstico dos Serviços de Água e Esgotos – 2007-14. </a:t>
            </a:r>
            <a:r>
              <a:rPr lang="pt-BR" dirty="0" err="1"/>
              <a:t>Disponivel</a:t>
            </a:r>
            <a:r>
              <a:rPr lang="pt-BR" dirty="0"/>
              <a:t> em &lt; www.snis.gov.br&gt; . Acesso em 03/05/15.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70641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o">
  <a:themeElements>
    <a:clrScheme name="Ex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1281</TotalTime>
  <Words>470</Words>
  <Application>Microsoft Office PowerPoint</Application>
  <PresentationFormat>Apresentação na tela (4:3)</PresentationFormat>
  <Paragraphs>86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Courier New</vt:lpstr>
      <vt:lpstr>Palatino Linotype</vt:lpstr>
      <vt:lpstr>Times New Roman</vt:lpstr>
      <vt:lpstr>Executivo</vt:lpstr>
      <vt:lpstr>POLÍTICA PÚBLICA DE SANEAMENTO BÁSICO NO BRASIL</vt:lpstr>
      <vt:lpstr>O que é Saneamento?</vt:lpstr>
      <vt:lpstr>O que é Saneamento?</vt:lpstr>
      <vt:lpstr>Importância do Setor</vt:lpstr>
      <vt:lpstr>Desempenho no setor pré-PAC</vt:lpstr>
      <vt:lpstr>Obstáculos destacados pela literatura</vt:lpstr>
      <vt:lpstr>Caminhos para discussão</vt:lpstr>
      <vt:lpstr>Caminhos para discussão</vt:lpstr>
      <vt:lpstr>2007-13 – Quadro residual e insatisfatório continua</vt:lpstr>
      <vt:lpstr>Questionamentos Centrais</vt:lpstr>
      <vt:lpstr>Metodologia</vt:lpstr>
      <vt:lpstr>Referências Bibliográficas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PÚBLICA DE SANEAMENTO BÁSICO NO BRASIL</dc:title>
  <dc:creator>Ana Cristina Augusto de Sousa</dc:creator>
  <cp:lastModifiedBy>Yuri Col</cp:lastModifiedBy>
  <cp:revision>153</cp:revision>
  <cp:lastPrinted>2016-07-18T14:17:05Z</cp:lastPrinted>
  <dcterms:created xsi:type="dcterms:W3CDTF">2015-07-15T15:06:47Z</dcterms:created>
  <dcterms:modified xsi:type="dcterms:W3CDTF">2016-08-01T20:46:36Z</dcterms:modified>
</cp:coreProperties>
</file>